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tiff" ContentType="image/tiff"/>
  <Override PartName="/word/diagrams/data1.xml" ContentType="application/vnd.openxmlformats-officedocument.drawingml.diagramData+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theme/theme1.xml" ContentType="application/vnd.openxmlformats-officedocument.theme+xml"/>
  <Override PartName="/word/settings.xml" ContentType="application/vnd.openxmlformats-officedocument.wordprocessingml.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bookmarkStart w:id="0" w:name="_Toc50533286"/>
    <w:p w14:paraId="3E60DEDD" w14:textId="77777777" w:rsidR="00323909" w:rsidRPr="001A528A" w:rsidRDefault="00323909" w:rsidP="00323909">
      <w:pPr>
        <w:pStyle w:val="Heading1"/>
      </w:pPr>
      <w:r>
        <w:rPr>
          <w:noProof/>
          <w:lang w:val="en-GB" w:eastAsia="ja-JP"/>
        </w:rPr>
        <mc:AlternateContent>
          <mc:Choice Requires="wpg">
            <w:drawing>
              <wp:anchor distT="0" distB="0" distL="114300" distR="114300" simplePos="0" relativeHeight="251660288" behindDoc="0" locked="0" layoutInCell="1" allowOverlap="1" wp14:anchorId="3348353C" wp14:editId="742F157C">
                <wp:simplePos x="0" y="0"/>
                <wp:positionH relativeFrom="margin">
                  <wp:posOffset>-544195</wp:posOffset>
                </wp:positionH>
                <wp:positionV relativeFrom="paragraph">
                  <wp:posOffset>175260</wp:posOffset>
                </wp:positionV>
                <wp:extent cx="7334250" cy="4476750"/>
                <wp:effectExtent l="0" t="0" r="0" b="0"/>
                <wp:wrapNone/>
                <wp:docPr id="20" name="Group 20"/>
                <wp:cNvGraphicFramePr/>
                <a:graphic xmlns:a="http://schemas.openxmlformats.org/drawingml/2006/main">
                  <a:graphicData uri="http://schemas.microsoft.com/office/word/2010/wordprocessingGroup">
                    <wpg:wgp>
                      <wpg:cNvGrpSpPr/>
                      <wpg:grpSpPr>
                        <a:xfrm>
                          <a:off x="0" y="0"/>
                          <a:ext cx="7334250" cy="4476750"/>
                          <a:chOff x="0" y="0"/>
                          <a:chExt cx="7334250" cy="4476750"/>
                        </a:xfrm>
                      </wpg:grpSpPr>
                      <wps:wsp>
                        <wps:cNvPr id="32" name="Rectangle 32"/>
                        <wps:cNvSpPr/>
                        <wps:spPr>
                          <a:xfrm>
                            <a:off x="3686175" y="1457325"/>
                            <a:ext cx="3648075" cy="1619250"/>
                          </a:xfrm>
                          <a:prstGeom prst="rect">
                            <a:avLst/>
                          </a:prstGeom>
                          <a:gradFill>
                            <a:gsLst>
                              <a:gs pos="0">
                                <a:schemeClr val="accent3">
                                  <a:lumMod val="5000"/>
                                  <a:lumOff val="95000"/>
                                </a:schemeClr>
                              </a:gs>
                              <a:gs pos="71000">
                                <a:schemeClr val="accent3">
                                  <a:lumMod val="45000"/>
                                  <a:lumOff val="55000"/>
                                  <a:alpha val="98000"/>
                                </a:schemeClr>
                              </a:gs>
                              <a:gs pos="86000">
                                <a:schemeClr val="accent3">
                                  <a:lumMod val="45000"/>
                                  <a:lumOff val="55000"/>
                                </a:schemeClr>
                              </a:gs>
                              <a:gs pos="100000">
                                <a:schemeClr val="accent3">
                                  <a:lumMod val="30000"/>
                                  <a:lumOff val="70000"/>
                                </a:schemeClr>
                              </a:gs>
                            </a:gsLst>
                            <a:lin ang="10800000" scaled="1"/>
                          </a:gra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7BE46E37" w14:textId="77777777" w:rsidR="00A50CDA" w:rsidRPr="00AB5AE1" w:rsidRDefault="00A50CDA" w:rsidP="00323909">
                              <w:pPr>
                                <w:jc w:val="center"/>
                                <w:rPr>
                                  <w:lang w:val="en-US"/>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33" name="Picture 33"/>
                          <pic:cNvPicPr>
                            <a:picLocks noChangeAspect="1"/>
                          </pic:cNvPicPr>
                        </pic:nvPicPr>
                        <pic:blipFill>
                          <a:blip r:embed="rId7">
                            <a:extLst>
                              <a:ext uri="{28A0092B-C50C-407E-A947-70E740481C1C}">
                                <a14:useLocalDpi xmlns:a14="http://schemas.microsoft.com/office/drawing/2010/main" val="0"/>
                              </a:ext>
                            </a:extLst>
                          </a:blip>
                          <a:stretch>
                            <a:fillRect/>
                          </a:stretch>
                        </pic:blipFill>
                        <pic:spPr>
                          <a:xfrm>
                            <a:off x="0" y="0"/>
                            <a:ext cx="4476750" cy="4476750"/>
                          </a:xfrm>
                          <a:prstGeom prst="rect">
                            <a:avLst/>
                          </a:prstGeom>
                        </pic:spPr>
                      </pic:pic>
                    </wpg:wgp>
                  </a:graphicData>
                </a:graphic>
              </wp:anchor>
            </w:drawing>
          </mc:Choice>
          <mc:Fallback>
            <w:pict>
              <v:group w14:anchorId="3348353C" id="Group 20" o:spid="_x0000_s1026" style="position:absolute;margin-left:-42.85pt;margin-top:13.8pt;width:577.5pt;height:352.5pt;z-index:251660288;mso-position-horizontal-relative:margin" coordsize="73342,44767" o:gfxdata="UEsDBBQABgAIAAAAIQCxgme2CgEAABMCAAATAAAAW0NvbnRlbnRfVHlwZXNdLnhtbJSRwU7DMAyG&#13;&#10;70i8Q5QralN2QAit3YGOIyA0HiBK3DaicaI4lO3tSbpNgokh7Rjb3+8vyXK1tSObIJBxWPPbsuIM&#13;&#10;UDltsK/5++apuOeMokQtR4dQ8x0QXzXXV8vNzgOxRCPVfIjRPwhBagArqXQeMHU6F6yM6Rh64aX6&#13;&#10;kD2IRVXdCeUwAsYi5gzeLFvo5OcY2XqbynsTjz1nj/u5vKrmxmY+18WfRICRThDp/WiUjOluYkJ9&#13;&#10;4lUcnMpEzjM0GE83SfzMhtz57fRzwYF7SY8ZjAb2KkN8ljaZCx1IwMK1TpX/Z2RJS4XrOqOgbAOt&#13;&#10;Z+rodC5buy8MMF0a3ibsDaZjupi/tPkGAAD//wMAUEsDBBQABgAIAAAAIQA4/SH/1gAAAJQBAAAL&#13;&#10;AAAAX3JlbHMvLnJlbHOkkMFqwzAMhu+DvYPRfXGawxijTi+j0GvpHsDYimMaW0Yy2fr2M4PBMnrb&#13;&#10;Ub/Q94l/f/hMi1qRJVI2sOt6UJgd+ZiDgffL8ekFlFSbvV0oo4EbChzGx4f9GRdb25HMsYhqlCwG&#13;&#10;5lrLq9biZkxWOiqY22YiTra2kYMu1l1tQD30/bPm3wwYN0x18gb45AdQl1tp5j/sFB2T0FQ7R0nT&#13;&#10;NEV3j6o9feQzro1iOWA14Fm+Q8a1a8+Bvu/d/dMb2JY5uiPbhG/ktn4cqGU/er3pcvwCAAD//wMA&#13;&#10;UEsDBBQABgAIAAAAIQC8p3+4NwQAAAwLAAAOAAAAZHJzL2Uyb0RvYy54bWysVltv2zYUfh+w/0Do&#13;&#10;vbFl+RYhdmEkS1Aga4OmQ59pipKIUiRH0rf++p1DibLruE3X7cEyL+f68dxu3u4bSbbcOqHVIkmv&#13;&#10;hgnhiulCqGqR/PXp/s08Ic5TVVCpFV8kB+6St8vff7vZmZyPdK1lwS0BIcrlO7NIau9NPhg4VvOG&#13;&#10;uittuILLUtuGetjaalBYugPpjRyMhsPpYKdtYaxm3Dk4vWsvk2WQX5ac+Q9l6bgncpGAbT58bfiu&#13;&#10;8TtY3tC8stTUgnVm0F+woqFCgdJe1B31lGyseCGqEcxqp0t/xXQz0GUpGA8+gDfp8MybB6s3JvhS&#13;&#10;5bvK9DABtGc4/bJY9n77ZIkoFskI4FG0gTcKagnsAZydqXKgebDm2TzZ7qBqd+jvvrQN/oMnZB9g&#13;&#10;PfSw8r0nDA5nWTYeTUA8g7vxeDadwSYAz2p4nRd8rP7jFc5BVDxA+3pzdgaCyB1xcv8Np+eaGh7g&#13;&#10;d4hBh1M2ijh9hOiiqpKcwFmAJtD1QLncAWYXUMqm82k6myQE8EjHk1k2mrR4RMSy6Xg+RAJELJ2m&#13;&#10;1wgfaOj9prmxzj9w3RBcLBILtoQApNtH51vSSNLFZXEvpAxrByTtghgNIA0DZ8g5fist2VLIFsoY&#13;&#10;Vz4LV3LT/KmL9nwyHHavB6f4fIH6Oh6Dib2gYHDlTlXNUmTHk57qx+rGUTDNT/VNjsdUmpp2Vsw7&#13;&#10;416xYj79n614RR86/e/czgJDSJJTt2fx+KJCOKzi20qhCAQnhM8QQQHtxDEqOWR62oUSlL0+JqTC&#13;&#10;N1EaY6SNHjyB9IpBHFb+IDnSSfWRl1A1ILlH33/MtL2qacGPoRPjuH/+ECRBIEouQX8vuxOAveA8&#13;&#10;LqMPHT2y8lDue+YfRFlk7jmCZq18z9wIpe0lz6SPzGVLH0FqoUGU/H69BwhxudbFAcqG1W3fcYbd&#13;&#10;C0jXR+r8E7XQaOBVoHn6D/Appd4tEt2tElJr+/XSOdJDXYPbhOygcS0S9/eGWp4Q+U5BMl+n4zGI&#13;&#10;9WEDxQXruj29WZ/eqE1zqyHbUwgPw8IS6b2My9Lq5jP02BVqhSuqGOheJMzbuLn1bUOFLs34ahXI&#13;&#10;oLsZ6h/Vs2EoHAHGcvRp/5la09UsD+XuvY5VluZnpaulRU6lVxuvSxHq2hHXDnqo+MsbI1gOv65F&#13;&#10;wupF6X99lAAuv0Eg23Gk+SkZDbVfNuZN669YCyn8IUwm4DMapbZPgmEXwM1JF8liF4Fr1EqyDNMy&#13;&#10;UrU8AJpgj5p9cUTp2xryma+cgVIfk/hb8gFuv1G4lsLEso/rzjV4r7MB4gI67XByp9mmgUbQTluW&#13;&#10;S+ph1HO1MA7iJOfNGkuKfVeEvICy7i33rA4ZFXKZdd2ovwhWHg1Dm7/TJyHcXk4TcYA4nyag+MVh&#13;&#10;JDa+n+qNwZzWgLAEe0JghZErFKduPMSZ7nQfqI5D7PIfAAAA//8DAFBLAwQKAAAAAAAAACEAOwUv&#13;&#10;mqO4AACjuAAAFAAAAGRycy9tZWRpYS9pbWFnZTEucG5niVBORw0KGgoAAAANSUhEUgAAA+gAAAPo&#13;&#10;CAYAAABNo9TkAAAAGXRFWHRTb2Z0d2FyZQBBZG9iZSBJbWFnZVJlYWR5ccllPAAAuEVJREFUeNrs&#13;&#10;3Q2Q3WWdJ/r/6fdOh25pIWQhHSQgUJLguLjjBsQXFu+Awqi1bNCBcQdHwCu31LtxtQbqDotTo6W1&#13;&#10;7IJVzKLOKvde34arO45yh+yuM4vDanZrh7uzKJY6DiwBR8URDBBDQkjfPE1ObEK6+//y/F/P51OV&#13;&#10;6k73eek+/T//83zP73l+T5IAAAAAAAAAAAAAAAAAAAAAAAAAAAAAAAAAAAAAAAAAAAAAAAAAAAAA&#13;&#10;AAAAAAAAAAAAAAAAAAAAAAAAAAAAAAAAAAAAAAAAAAAAAAAAAAAAAAAAAAAAAAAAAAAAAAAAAAAA&#13;&#10;AAAAAAAAAAAAAAAAAAAAAAAAAAAAAAAAAAAAAAAAAAAAAAAAAAAAAAAAAAAAAAAAAAAAAAAAAAAA&#13;&#10;AAAAAAAAAAAAAAAAAAAAAAAAAAAAAAAAAAAAAAAAAAAAAAAAAAAAAAAAAMBA6HkIAMBr9AHzHnIA&#13;&#10;ENABwGtq9wj8AGAwAQBeI4V5ADD4AACvfwjyAGCAAgBe34R3ADCAAQCvYQjvAGBwA4DXKhDcATDo&#13;&#10;AQCvSQjuAGAwBIDXHxDaATBAAgCvNQjtAGDQBIDXFRDaATCQAsDrCN16TAVMjycABlYAeN3wuAim&#13;&#10;HhsADCgAwOuE311o9bsDYPABgNcFvydCrMAOYCAGgNcBvxtCrd8LAIMXAJz3/T4IuAI7AAY2AM71&#13;&#10;fofBfAwGPejN+z0AMOABwLm9u69LXlfbHxjn/ewAGEgAMGjn856fkZaEynmPKwAGHgB05Rze8zPR&#13;&#10;sbA57zEEwOAEwDnbz+p1jmYGz3mPGQAGLgDO04P8M/b8LQW8hv6cpu8DIKADODd38ufreQyE+pb/&#13;&#10;LPP+RgAYYAA4H7ftZ/MmgCA/CPc77+8AgIEIgHNwk36unse8st+jC6FrvsP3N+8xBzA4BMC5t9eh&#13;&#10;++n5Gw9siJt3P8I6gEEiAG0733YhKKu8C/RNub/5Dj5egjqAASOAc6zA3OmgT7NC4LyfXVgHMHgE&#13;&#10;cG4VyLsV8gf9dbZrjd3mW/YYCesABpEADFgo7w3Y7XndbG+Ia0PAnm/pYyuoAxhoADiP1vAz9Abg&#13;&#10;tpr+mljVzzQozcjmB+C2hHUAA0sA584O/AxNC9G9lv7dBv21tY0N0+Y7ejtNC8qCOoBBBEBnzplN&#13;&#10;DeVNCuODVF0X5psfkucH4HES1gEMOACE8haH6aZV123X1txg1bRp5PMd+BmaFpYFdQABHaDR58em&#13;&#10;hfI6r99r8N/Sa2g3guV8jfc/37DHVFUdQEAHcF7sWCjvtfBnrvsYaOLr8XzL73N+wK7bpMdPUAcQ&#13;&#10;0AGE8haF6jqr6r0OHUNN1sSKeR3heb6Fv2tTArOgDhiUAjgHtuZ+6wiqvRbcV5Me47a9Nrc5iLUl&#13;&#10;fM+36PcT1gEEdIBOnvuaEBirCtdND/5lHgdeV5tXOW96+J5vyeMhqAMI6ABCeQ0BtteR+4j1Nxik&#13;&#10;Kvp8C++vyQF8voE/U1fCuqAOGLACOM9Vep9NrXg37fJ1B3ivq+UGpyoDaNsvX+TxamtYF9QBA1cA&#13;&#10;5zehvIbLVh3eqz6WmvaaPN+C+2haFbxJt113WBfUAQR0gFYG8yaG8rZdtsrH0WtqtWGpqpA5X/Nl&#13;&#10;uzZ9XlAHMJgAnM9ac39VhMm6L9v24F72cdWm1+D5ht52U0JtGSF8vkGPQxvDuqAOGNACdPw8Vle1&#13;&#10;vC1Bu23Bvc6/6SDp0jT2pl+u7GBf599UUAcMbAGcv6LcV9tCedODe9umvnf1NbcJzeCaMI19vuLb&#13;&#10;akKwj3kMzLf0eAUQ0AGSdjXsasIa8ZiXa3K4rzK41/H6Wcb9tW1tcN1hvOrAPmhhXVAHENAB56vo&#13;&#10;91NmtbyJobxroT3WsTaIr691btPV5Mp40y5TdlgX1AEMIADnqdYF8zqmpVd1maqr8VWE9rKOxTa8&#13;&#10;Ds836HbrXFte1WW6UIGPcewI6oCBL4BgLpQ3PJA3bZ2619LmBLQ6Aul8yd9vYqAv828jqAMGwB4C&#13;&#10;QDBvTDBvS+AehCp7zOOxy6+1bZjWHutyTQjsba2+xzpe5lt0TAMYNADORw0K5lVXy+v8/iAF9jKP&#13;&#10;1Sa9Js837Habusa8zO8L64I6YEAMIJgXvF6TGrSVGbp7Jf5cdQX2osej19R6wpdA3pyp9II6gIAO&#13;&#10;OAc1Imy1YXp6Wddtw5T6ukJ7l19v69oDu0mN35oYyJtSec/69xXUAQR0QDCvJOg1tRLexjDfhMBe&#13;&#10;1jHc9SnuZU9vr2qteR3BuqlhXVAHENAB55xWBPOyq+Vd+F7R62b5u7V5bXobVRWymrD1WRe+V/S6&#13;&#10;MS8T4zgS1AGDZQDBvHAgbVKAblpYj/H9vMeLKe7lhZS2rjdvyvfaWHXP87dvalAX0gEBHXCOqTiY&#13;&#10;VzGNvenBu41hvczAXsax3dTX4/kG3N4ghvJBCuuCOoCADgxwOG9Ll/VeQ6/TtCnyscN6FcdWFc+J&#13;&#10;JgSGpmypVkcjt7pDedvWugvqAAI6IJjXEsyrqog3Naw3YU26rdeaFUrq2OO86kp6FeG76dV4QR3A&#13;&#10;wAEY8GDepPXldYbvJob7omG8zinuvZY8Z5oaOOpad96k6e1t+XqdYb3tQV1IBwR0oJPnkqYH80EN&#13;&#10;5U2pqtcd1kt/Lf3t/2N8bt3JQ+vLuO0bfmv3NxoY7NsyxX3e1ysJ6lmOCUEdMKgGnEMadttN2Ju8&#13;&#10;rmDelNso4/GJFdSzHlu5jsPzLhmZOfei0Y39/79wbe+M4dFkuv//VVO9s59zJ0PJ9MhockZTntjz&#13;&#10;88nj+/Ym9y3+2r598w/t3ZM81P//4z+bv++pXySPh8+f3Dm/88b3PPXtikJM25rBlfn1roR4QR1A&#13;&#10;QAcE88qCeVNCeReq7bWG9etvmzz78MDdD9tNC9lNCPeLQ30/0O/46/0Pffr39+woIdwUvUwTg3nV&#13;&#10;Yb0NU+PLDupCOiCgA84bLQ7msQJ7WWG9DQG+rO9lOkauuG58/foXD81NzybrJqZ6c2PjydzISG9u&#13;&#10;eCRZNzSczHnqx/f0nmR7+PiLXfPfDB8feWh+4f83/NbubybNXnse6zptu2xTQrygDhhoA84XAxjM&#13;&#10;2zBVvVfzfTUlqKc6JrbePLFx9UxvZs1cb/PwcDI9PtHbKIA3O8Dv35/sfGr3/H1P7Zp/6PFHk4fv&#13;&#10;vuPpb//5F/ftrCm0N2Uae5VhXVAX0gEBHRiQ80SZDbmaHMzrDuCdD+phKnq/Eh6moAvh3Qzv/Sn0&#13;&#10;ofKecup829eXl3H9qivzeUN8jO8L6oCADjhHDGAwb0sAb3tQX6iIH39S7wxBnKWCe4qKe1uD+XxL&#13;&#10;7ifm1+sO6qa9AwI6IJjXGMyzXqdpwbpTQT1UxUNztsnVyRmjY70zNGQjdfI52LgurHUPzeq+/z/2&#13;&#10;37dCtb0LwbxpQb+pQV01HRDQAeG8pcG86wG8jPCeK5AfCOPnCOM0KLQPcjCve6q8oA4YiAPOBzXf&#13;&#10;bozO3F0N5p0L6qF7+sZXDG2emu6dMbGqd7YwTp2hfe9TyTdDU7owPf6G39r9jYwhqqr13HUE7qYH&#13;&#10;9a6tTxfSwYAccC4QzCOH0jLDdR23FSWoh+p46KI+Mdk7Y2wiObvXe3Y/cWiifU8n9z31i/lv7np8&#13;&#10;/r5v/9f92zNW2auopDf1tsoK9U0N6qrpgIAONPYcUMZ09iYG8yYE7qZU4lcM5KGJ2+h4stnTjjbb&#13;&#10;/0zy0J6n5rc//uj8N5cJ7HVNcW/L9WI8RlUEddV0QEAHWv38r2OdeZuCeZWXqSKUC+QI7PkDexPC&#13;&#10;elPDu6AuqIMBOuB5X/FtFq2aNzWYt/Eyaa93xK+Hrc5OPG3o7KNe0LtAIEdgfzaw/93fzm/7sy/u&#13;&#10;+8bXbn/68YpDd6wg3oTw3vagLqQDAjrQ+HBe5nT2tgXzOm839/X6Td2mZ3tnT6zqXWANOSytv4b9&#13;&#10;R/9z/t8v0XSuDRXyusN7VUG9TevTBXUwWAc81wc+mDcpqFcZ3Bemrf+9F/V+TZf1ehy3+tzot/nk&#13;&#10;3h3Jrr0PenAr1O8S//O/279tienwTa+Ql3WdNgZ1IR0Q0IGBDedZv9eEYB7jOrWF8vMuGZl5w9tG&#13;&#10;L1Alz29q7MRk9dj6I4bs0eGZ5OjJM59z+dUHLj+16PJ1+smTdz/n/08/szN5bPe9S4b7wy9POqG6&#13;&#10;vuuJ+W33f3v/thvf89S3SwrieUJ006vssYK6ae+AgA4I5gMWzFsT3MPU9ZedO3yBteTL6wftELDH&#13;&#10;DgTtxWG7SSG77nC/ONQ/euBj+L+q/dIWr13/nS2776wpiJcR5sucii+oC+lgAA8M5HO76cG8SAiv&#13;&#10;K0Q3IdgvNHjbsHHogqmjeheYup4sBO4QtvvV76mDgXvsCBVv8tu7KLw/cjDQh2C/97BK/aAKU+Gf&#13;&#10;+sX8ttAZ/s7P7LvzCI3mmhC0m1R1ryKoq6YDAjrQiOd07HBexTrzWMG8DUE9888cQvmLXzq0ZdXq&#13;&#10;3gVDw8ncoD1J+uG7XwFfs/pcAbyhAX7XwYp7vwI/qFPp9+xOtoV16znDehvDfJ2d4LsQ1IV0MJgH&#13;&#10;Ovh8bkrVvAvBXCivMYiHKen9SngZzdaoVgjtTx4I7Y8sqrgPUnAvOax3OahXPe1dSAcEdPBcruX2&#13;&#10;mrDOvKxg3ur/hzXlr3jd8Du6Hsr71e/+P0FccA9r3UNw7/p0+X5Y3/rru/8oQrBd7v+Cev4QLKgD&#13;&#10;Ajp4Dld2e1VWzdNetm3BPHooD43epmd7W7q4pjxUwo+e3JTMHhbIYSmhut6fLt/Vant/zfoSDeaq&#13;&#10;DM+CepygLKSDwT3g+duIqnmRwN60YF7ZbZ+/ZXT6wstHLpxdM3Rpl7qv9yvjoRoujBNTP6g/tvtb&#13;&#10;nau0h7C+6/H5P/rr/7H/9iNs3VZX+G5CcC8zvMf6vqAOCOjguVtpE7iq1pm3JZgXut8P3z554THH&#13;&#10;9y7oyj7l/RD+bCDfpGkblemvZQ/T4/sV9/C1tgtbt/387+b/8L/f/cy2T//+nh0lBeImB/e0l4kZ&#13;&#10;1FXTAQEdPGcrub26p7OX0eytiUF8xSnsLz9veMtRM70tbV9XHoJ4vzre76QOTfFsZf1bC4E9/Gv7&#13;&#10;/u1hvfojD++/veAU+CZctsygXuW09zqr6UI6COhAx8N5mVXzMqa3lxXMS6ue3/iVyUvbPoW9H8jX&#13;&#10;HPwIbRLWsPfDepsDe38K/H/9j8/84WFV9bICdpenwhcN6VnDsmo6GPADHXyutrlqXuf2Z5WH9n4X&#13;&#10;9qnp3qVtnMIeKuNzMxcJ5AjsDfX0nmT7o4/s/6MUXeCrDuODFtSFdEBAhwF9jjaxal7HOvO6g3kn&#13;&#10;q+Whw3oI5P0quSnrDJJ+47nw7+Gdd7TqZ1+mql5F4K5qfXvM4B7z600I6kI6COhAxc/PqqrmdUxn&#13;&#10;r2O6evTvtbVavu5gIJ+buViHdVgkhPQQ1h868LFN1fWUVfUmB/Umb9WWJgyrpoMAAAjnqS9b53T2&#13;&#10;pgXzKLd//W2T56w/degd45PJBW04MBdXyUM4B1YWpsM/tPOrraquhw7wT+ycv/2PP/70J752+9OP&#13;&#10;Rw7ZTau2Fw3lqumAgA6ek1Fvr6qqeRVhvfHBvL9v+bHHD21tQyf2sJZ8w+xlhzquA/mF7dseOVhZ&#13;&#10;f/hAaG/Ddm67d83f/t179n/ysH3VByWoD2I1XUgHAR1IBq9q3tVg3olp7KE6Hqath1Bu6jqUJ6xd&#13;&#10;v//Rz7ZiKnyO6e9VBvWq16vHCupCOiCgg3BeOJw3eTp7ZYE77eXCNPZ1p/S2TE71trQhlIePGryB&#13;&#10;sL6UMP395383/4df+dTTX1hm+nuZQb2u6nqR4L5S6BXUAQEdBjict7Vq3vRg/pzrfPj2yQvXrh+6&#13;&#10;ssnd2IVyENZzJ7d03d/zhO6mB3XVdEBAB8+/aLfVhap5ZSE7z3XCNmlNXl8ulIOwHltYp/7NO5+5&#13;&#10;sQFBvaxu8DGD+0qhN1ZQF9JBQAcaHM6bUjVvUvf1aNc/75KRmX/8v45dedRMb0sTg3lYS75h9nKh&#13;&#10;HDoS1u9/9DONbDAX1qn/z+/uv/GG39r9jZJCdxunwecJ6qrpICQAwnnUYF5VGG9EMJ8+undl0xq/&#13;&#10;hS3RTj/2XfYoh44KW7aFqnoI6wMe1MsO7WUG95VCb5FKu5AOAjpQ0XOu6VPay6qa1xrGk8M6sr/8&#13;&#10;vOEtTQvmoTq+7kAgD8HclmgwGEIl/eGDQT3std60oH6Ezu9VBPUmhPZYQd2UdxAWgAY/1+qa0l5G&#13;&#10;1bzMKetFA/ySwfzsC4e3Nq0je39dedivHBhcu/buWAjqf/PoZxu1Xj10fv/p3+6/MWVQrzu0xw7q&#13;&#10;XZ3yLqSDgA7CecnhvK6qeR0V9NYH8zCF/eQDgTysLTeFHThcqKr/zYGwHj52IKjXPT2+aGgv+rWi&#13;&#10;3xPSQUAHkuZNaW9T1by2MN70YB4CeaiUh8ZvACsJU+BDVf27P/2DxlTVSwjqTewEXyS45/l61tBs&#13;&#10;yjsI6OD5VeLtDELVvLLPQ/O3Lf/b2NbVM70rm3Aw9avlpx17jS7sQG5hjXq/C3xTgvoP799//e9s&#13;&#10;2X1nhUG97rXqRb8mpIMAAQxQOI9RNY/RBC5WmG91V/awtvzkg9ujAcTStLXqGbu+NzHAx/h/nkBu&#13;&#10;yjsIEUCLwnkZU9qb2JG98OfnbxmdfvPVo1c1IZiHCnmYxn76sddYWw6Url9Rb0IH+JYE9SzBO08o&#13;&#10;b/uUdyEdBHQYyGCeN5yn/Xoda81r+fzGr0xeumbd0AfrDuZhGvuZa69dqJabxg5U7bHd9y6sU2/C&#13;&#10;9Pc9u5Nt//n/3Xf9p39/z44MgbmpU+Dz/D/L14R0ECiAmsN51VPay6iaVzZtfblgfuzxQ1uHhpO5&#13;&#10;Og+e0Oxt04Fgrukb0AShqdz3fnrLgbB+y8Lnddq9a/72b975zI2LgnqbqukxQnkdU96FdBDQwfOo&#13;&#10;I+G8CVXzFS97/W2T57zo9KGto+PJ5joPnDCNPVTMTWMHmipMf7/3xx+qdZ36/Hzy+OOPzX/yjz/+&#13;&#10;9Ce+dvvTj5cUsKvqAh8ruJcd0mMFbCEdBHQY2HBe9pT2Mhu/VRLSw5Zpr3zDyA3jk8kFdR0wYep6&#13;&#10;WFtu73KgTcL69G8dCOp1rlMPQf2Rh/f/boGt2drcUC5mSM8SnFXTQUAH4bzkcN7mqnmu6zVhy7Sw&#13;&#10;vvz0Y9+1EMytLwfaHNTr3qYtbM32N9/e/7+naCTX9inwaS+TN6gL6SCgg+dO5GBedThvWtV8xct+&#13;&#10;bNuqq45e09taVwO4fuO3DbOXedYAnRG2aQtT3+sM6qHj+198dd97l2gkV+ZU9y5V04V0ENDB8yZp&#13;&#10;5pT2JgX1wpcN68xP3jj0r+tqAHf05JkHp7IL5kC3g3poJheCel0N5Z7cOf/JL/7B0/8y5/r0LjWU&#13;&#10;E9JB0ADPmRaE8zKntDelUt6YdeY6sgODqO7O72F9+mOPzN/47gt+8YmIgbzuYJ53ynsb1qUL6SCg&#13;&#10;QyOeK20L542vlPc/P3/L6PSbrx69ama2t1UwBxjMoL7v6eS+B76z//ol1qe3sbJeJJQ3vZoupIOA&#13;&#10;DgMdzsuomlcawpf6/odvn7zwhA1DN9QxnV0wB2heUA/7p3/+pr2/++df3LezhEBuyruQDgI6DEA4&#13;&#10;z9MMroz15q2pmofp7K+6eOSmOvYzF8wBmh3UI057LzO8F/lekeAupIOADgP5/GjzlPYiQb30qvkt&#13;&#10;f7bqfXVMZw9d2V9+wkeSdTMXeYYAZAjqYR/1ENSrFqa9f2v7M++98T1PfTtloG7SVPgY/xfSQUAH&#13;&#10;z42keVPaYwbwIp/n+X7t3dltlwZQXJ3bs6Xs9l40kLdxynuM5nFCOgjoIJxnCOdVT2mP/v3zLhmZ&#13;&#10;eet7xz44OdXbUuXBMDY8k5x1wkcFc4DIQf0vf/j+5OGdd1R6v2Ha+8M/2P/e39my+85I4bvJW7Nl&#13;&#10;DeRFq+m2YQMBHYTzpL3N31Jf58avTF66Zt3QB3u9ZLrKYB72MT/twL/wOQDx/eTJuxemvoePVXp6&#13;&#10;T7L9L766772f/v09OwqE7yY0k8vz/zJDeqyALaQjjACNDucx1pvX3fwt8/fragK3Yfby5KwTPiKY&#13;&#10;A1QY1LfveGeya++Dld3nCk3kyq6mVz3lXUgHAR2E8wjBPE8Qz/r/xgTyxV/72LZVVx29pre1yqp5&#13;&#10;aPz28hM+mkyNrfeMAKjB/Y9+Nrnnh++vtON7qKZ/+78+87uLmsjFqpY3bf/0tJcR0kFAB+G8onBe&#13;&#10;Zmf2KNfZevPExk2bh28aGU3OqOoAOHryzIWKuS3TAOrX35otNJOr0s5H52+85h/94l9GCt9N3T+9&#13;&#10;6NeEdBDQQTgvIZzX3o39SF+reus0DeAAmquORnJH2JItVvhu65R3IR0EdBDOk7j7mTc2kCc1Vs3D&#13;&#10;lmkawAE0X1iffs8PP5A8tvveyu4zQjU9ZiBPG8ybvC5dSAcBHUo99qvs1F5XM7jSAnlSY9U8TGPf&#13;&#10;vP7j1pkDtEzV69MjV9Pb0vFdSAcBHYTznEE8RlAvY6u01B3aX/3GkU9VVTWfGjvxQDC/1TpzgBYL&#13;&#10;4Txsy/bdn95S2X2WVE0vM7AXDe1COgjoIJyXGM7rqKA3pkN7fz/zTWuvdfQDdESY7h6mvVe1f3qB&#13;&#10;fdOrDOx5L5flMkI6COggnCfN3TYtU0ivel9z26YBdFuV095T7pteZkgv+vlK3yv6NSEdBHRoTThv&#13;&#10;YjO4Sqe0f/j2yQvXnTJ0UxVV8zCd/eUnfGQhoAPQbVVPe9+zO9n22X+1571//sV9O0sO501fly6k&#13;&#10;g4AOwnmBoB4rsGcK6edvGZ2+9N2jvzc51dtSxR9bd3aAwVRlt/dQTX/4B/vf+ztbdt9ZYTgX0oV0&#13;&#10;BsCwhwDhvPD1exHCeS+JN429t8TnWcN5L2M4f97lw/Zpv/bW0S+NjffOLvsPHZq/vfqkLyQnHn1J&#13;&#10;Mjw04cgHGDCrx05MXnzMby+8AIWQ/sz8nvIGF71kfOaFvTf+L28dnXnqF8k999+3f2+a18Wk+Oy0&#13;&#10;PE1ejzTOyLqULsvXYo2hqhrrQafCCwjn2b+X9UWwqvXmUdedV7V9WqiUhwZwoREcAAS79u5Itu+4&#13;&#10;upImchm3Y2tyI7k0/1/qa3m+nvdyZV0fBHQQzhvTDC5al/bzLhmZ+c33jX+6ikZw9jQHYDlVNZGL&#13;&#10;0ECuqY3khHQQ0EE4jxzOKwvpVTWCC1XzEMw1gQNgJSGch2r6wzvvKP2+cjaQa+K6dCEdBHTobDiv&#13;&#10;ulN76dulHel7t9616oOrZ3pXlv0HDqE8hHNN4ADIIgT0ENTLrqbvfyZ56H9845m3R5jy3rSQnja4&#13;&#10;C+kgoMNAh/NY1fRc3wt7m7/6jSOfGhlNzijzj6tqDkBRVVbTH/3J/PU1TXmvusN7E0O6gE5r6eKO&#13;&#10;cN6OcF6kO3uWrrKZvhemtL/0lcOfGx5O5sr844ZQfv4p25KjJ890pAOQf+A7NJG86OhLktkDryc/&#13;&#10;euI/ltrpfXJ177Vv+KdjG5/cOX/XA9/ZvyeJ9MZ4yq/l7fYe4/95vx5zbKcIycCGGhDOqwnneT4v&#13;&#10;o4Je6ZR2VXMAylJVNX2ZKe9lT33P8v2s30vz/7xfz3u52NcFAR2E80oDea6QXlWXdmvNAahCVWvT&#13;&#10;f/LQ/vdu/fXdf1RROM8b2JsY0q1HR7gB4byycF5Xp/Zc39t688TGXzl3+Etldmm3rzkAVQvh/C8e&#13;&#10;eEvp+6bv3jV/+x997On/42u3P/145HBe1ZZsQjqUzBp0hPN2hvOV1pfFmMr+nK99bNuqqzacMfSp&#13;&#10;A+F8vKw/alhj/rpTtiXHT7/OEQ5AdQPioYlkw+zlC28S/+wX/620temjY70zNv7D4fOOXjN011/d&#13;&#10;vVCyj7UuPW3PmaKf5/l/3q9XPe6DToQcaOOx24VwXvRrqdebn79ldPrSd4/+3uRUb0uZf9Az1167&#13;&#10;UDkHgDo9tvveZPuOdy58LMv8fPL4D+7d//Ybfmv3N/pfOuzjkb7W5C3Z0vw/79ezXqbM64OADsJ5&#13;&#10;aeF8xctUsYXa1NiJyatP+rwO7QA0yj0//EDy3Z/eUup9HLYVW5oA3raQnuVrQjokprgjnDc9nBed&#13;&#10;yr5SOF/yMtffNnnOWa8d/lKZW6iF6YSvPukLyeoDIR0AmiQstzpu9bkLTeTKmvIetmK78DdH1+9+&#13;&#10;Mvnm/fft31vkdXuF72UZW6T9PM3/s3wtxlgtqeD60NiwA207XnsFvh87nKe5XJFqepYK+vMuG9ab&#13;&#10;zx7Xu6GsP2RY43fWCR89ENAvc1QD0GhVNJDb93Ry39f/ZN/bP/37e3Yc/FKeynmRCrpKOgjoIJxH&#13;&#10;DOTRQvon//Oqm8tcbx6msoeq+dTYekc1AK0RpruHae9lKbguvY6p71lDu5AOAjqO01rCeRP2OM98&#13;&#10;mbC/+dveP/6lMtebh63TzjrhI45oAFopNI77+gNvTXbtfbC0+8ixX7qQLqAj+IBw3qVwHvY3f+k5&#13;&#10;w58aKmm9eZjSvnn9x5N1Mxc5ogFotTDlffuOqxfWppcl7Jd+5St/8Z7I4TxPIC8jpDetu7uQTqNo&#13;&#10;Escgh/PlLtOGcF6oCVz/44dvn7zw1JcNf3poKFlTxh+xv7f5MVP/wBENQPsHz0MTyYuOvmThzecf&#13;&#10;PfG1Uu4j7Jd+8RVj5zzx8/ltD3xn/54kRz+ZJH8TuSzfz/q9rGOvouO5KsabIKAjnAvnmdeXH/F7&#13;&#10;oRnc2vVDN/V6yXgZf8TQpf28k/94YRADAF1yzNSvJnMzFyV/eyCkP/3MzviD9JFkbtPmkdcevWbo&#13;&#10;rr+6e+EOCr8pn+F7Qjq0NARBE4/NQQnnhTq1l9kMTpd2AAZF2V3eQ/O4AwH9H9/4nqe+3f/SEh+X&#13;&#10;+15Vnd6zfO9I/8/79ayXKeO6IKDjuOx4OI/doX3h4/lbRqcv+2djt42OJ5vL+OOFKe2b19+68BEA&#13;&#10;BsW3fvyh5N4D/8qyRPO4JnZ6rzuk6+yOgA4DGs5jB/LSw/kV142vf/UbRz5VVqf20AQuNIMzpR2A&#13;&#10;QRQax4UGcntLmPIePPqT+evffcEvPlEgnMcI6Wm+L6SDgI5wPlDhPHNID53af+Xc4S/1esl0GX+8&#13;&#10;M9dem2w68A8ABtmuvTuSrz/wloUt2cpwWIf3POG8TSF9vkCIFtJpJU3iEM4HIJz3O7WXEc5DtfyV&#13;&#10;L/o/kxcf89uOYgAGXnhdPPHoS5Kn9j1SSkgPHd7f8E/HNv7iieQ/3X/f/r1Jxtl0Sf5Zelm/n+V7&#13;&#10;WcZkacd/CpEI6FBDOC9ygm5zOE+7xVpy41cmLz3+pKF/U0an9rDO/NUnfSE5bvW5jmIA6A+whyYW&#13;&#10;OryXtRXbyGhyysZ/OHze44/N/0nGbdiKdnxvWkgvc4wp4COgI5zXHM6zvnDUGc5TXfaWP1v1vheu&#13;&#10;HfpgGX+4sN48hPPVYyc6igHgCMJWbLOTZx4I6f8xeWZ+T9TbHhpO1oRt2E7eOPz/bd+275EkbgU9&#13;&#10;dkjPO9bKO54T0hHQoYYTX5GpTVkr5U0L5yu+8x22UVs907uyjD/a6cdes9AMLlQIAIClTU+cmhw/&#13;&#10;/brk737x35Kn9v0kekhfu37oTRteMnxXw0N61lAupCMcgXDeqnC+7HXL2uPc/uYAkE+Z+6WHvdJ/&#13;&#10;cO/+t9/wW7u/0f9Syo9FL7vS15b7PM//l/racl/PepkyrgsCOgMdzpe7TNfC+XNuI+xxfvn7xv5d&#13;&#10;GduohXB+/il32t8cAArYvuOdyf2PfqaU2065V3rVe6c3KaTr7E7jmeKOcF5vOE/d7G2Fj6WG8xDK&#13;&#10;X3/aduvNAaCg0DwuvJ6GPdNjWz3Tu+CcN4w8/B8+v+++pPxp7nmnuKeZzp51/FbktkBARzhveTjP&#13;&#10;8kKU94Ut08fzLhmZ+c1/Pl5KOO83gwsVdACguPDGd1nN40JIf82bR5+48zNP31NCSM8yzskb0vPu&#13;&#10;slNFSBfwaXRYgqYF9KrDeZ4XqOjhfOvNExt/5dzhL5Wxx/mG2cuTzetvddQCQAnCPulff+Ctya69&#13;&#10;D0a/7d275m+/8pW/eM/B/8Zci17VmvQ0U9uXm3Je5nR3U90R0BHOawrny4X1XsSvNS6chy7tmsEB&#13;&#10;QLlC87iv/eDChbAupGsaBwI6gx7OlwvgecP5csG68eE8TGUP4TxMbQcAqgnp23dcXcq6dCG9tKAt&#13;&#10;oCOgI5wL5+WHc53aAaAeZXV4F9JLC9pCOtFpEkebw3nRgF4knGcN4I0P5yGUh2ZwwjkA1CN0eA9v&#13;&#10;lv/oia9Fvd3Rsd4ZF/7m6PrdTybfvP++/XuXGWcU2u415RgsRqd3TeMQ0KHiE1dbtlOrNJx/+PbJ&#13;&#10;C0992fCnywjnoXJuGzUAqNcxU79ayjZsIaRv/IfD5z25M/nyMiE9KTB2Sfs9IR0EdFoWzoucSDsb&#13;&#10;zm/8yuSlx5809G8OhPPxmH8k26gBQLOUtQ3b0HCyJkVILzKGSVKOl9KO5YR0BHQQzpsZzo+bG7op&#13;&#10;9h8pbKP2yhfdlgwPTThiAaBBpidOTY6ffl3y4M+/WHdILxLWVwrpacZ+ZQZrQRsBHeG84+E8Wiiv&#13;&#10;Ipzb4xwAmmty9LgmhPSiFfU8wT1L36Ci40XhHgEdAb3F4Tz2C1ct4fysEz6SvOz4DzpSAaAFIf3F&#13;&#10;x7xjoXHcU/t+0oSQnnXMEyukZxnnFQnpprojoCOcJ3HfDY2xnVpnw3nY4/zFx/y2IxUA2jJgH5pI&#13;&#10;Tjz6kqaE9DxhPe31swR2IR0BHWo8mdW1nVql09mrCOcbZi9zpAKAkB4jpGcZEyUpx1RdCOkgoCOc&#13;&#10;5zhxNzKch33OTzlz+HMx/zihQ/uvzn1MOAeADoT0x/d8f+FfA0N6lrDehJBe1vhWuEdAp7UBXTg/&#13;&#10;LJz/yrnDX4q5lVoI52GP89BkBgBof0h/0YGQvmvvjuSx3fdGDemn/f2h4776qae3RRjXpAnrVYf0&#13;&#10;qoO0kE6+56KHAOE80+1WEc6nY4fzsJ8qANAdYSeWsCNLTJNTvS2f/M+rbo48zska5NOOLbOOP61H&#13;&#10;R0BHOK/pZ6hyr/NexsdBOAcABjGkpwnrMRr9pr2tqkI6COh0ItjH2r+yinCeZLyscA4ADFpIz7sr&#13;&#10;TpoQ3+SQLtwjoNOYkF1FOM/yTmqWAJ/mBSRtKF/yhUY4BwAGNKSnCeRNaxpX9ZgZAR06E87zBvGy&#13;&#10;Qvnzbuu8S0ZmNm0evkk4BwCaGtI/tm3VVSWF9Lr3SI85ToVodHGnynCe98RXZ8f2Ujq3n79ldPo3&#13;&#10;//n4vxsZTc4QzgGAGOZmLore3X1yde+157xh5OH/8Pl995Uc0tOMz7KE9LxjUlPdEdAZmIAeq3re&#13;&#10;6u3UQji//H1jwjkA0IqQvnqmd0EFIT3LFPc0Y0nr0RHQEc4rCOdFA3naAF7aC891n5y8dWw8OVs4&#13;&#10;BwDaFNI3bR75L1//8r6HkpJ2tUmyL0Nc6T6tR0dARzhvSDhPcxKvLJT3P4ZmKxOrem8UzgGAtoX0&#13;&#10;2eN6F2x4yfBd27fteyQpvqtN2utkCe5pQrn16AjoDHQ4z3uCK2Pdea3h/Na7Vn1w6qje24RzAKCN&#13;&#10;Ib3XS8bXrh960xFCeozxUlJg7FY0pJvqjoDOwAT0tq07zxvcl73MjV+ZvHR2zdB1wjkA0PaQfuzx&#13;&#10;Q2c9/tj8nzzwnf17IoXzKjq75x2zCukI6AjnGU7EZYTzvC8oS4bz4+aGbhLOAYAuhPSh4WTNps0j&#13;&#10;r31yZ/Ll++/bv7fEkJ5mHJd2rNnE9ejw/OeXh4CSwnne2816ssz7DmoZe5w/72tbb57YuGbd0Adj&#13;&#10;PnCvOukLwjkAkEnYJ33dgaAeS9iN5q3vHbu5pHCed3lilnFjlnGuKjoCOgMZ7Is2hUsb4GOG8iVf&#13;&#10;GEI4/5Vzh7/U6yXT8V5cP54ct/pcRxcAkGscEfNN/vHJ5ILQADfC2CnL5dJ8zXp0BHSE7BJOYFne&#13;&#10;5WxSU7jkvEtGZl56zvCnYofzDbOXOSoBgFzKWCY3OdXb8rFtq67KEbKzjO9iN43LO5YVphHQGZhw&#13;&#10;nvV6eaazpznhF/54/pbR6be9f/xLQ8PJnHAOAHQ9pM8e17sh9NzJEaqLrkPPEsarWI+uio6ATidC&#13;&#10;f5nrzrN2bE/z8y/78dJ3j/5eWJcV60E7/dhrhHMAIHpIDx9jCT13wvK+iOE8RtM469FpHV3cqfLE&#13;&#10;EmO/85XWK6V9Mcj7AlHpXucbZi9PfnXuZkckABA3BAxNJMdPvy558OdfTJ6Z31N88Hhwj/QXHDP0&#13;&#10;lb+6+5mdSbnLCrOMJdu0Hh0EdGoN50VPlHWvOy91r/MQzkPHVQCAMkyOHhc9pK9/8dDZJe+R3pT1&#13;&#10;6E0ah9MhprhT58mmyAmyCevOD30epnTF3Os8rAsTzgGAsj075vh4tNsLy/x+833jn84xpsoyFmzC&#13;&#10;enRT3RHQqS1Il3G9IlPbY647LxzSr7hufH3YTi3mC2VYFwYAUIWwP3rMkD46nmzOsP1a3iCf5vbS&#13;&#10;jlebth6dAWaKO2WH8xhT22OtO097mUwd23/97aOfG47UsT00a3n9adujNm0BAFhJKBCE8cePnvha&#13;&#10;nJA+1jvjnDeMPPwfPr/vvpxBu+wO703eek2wF9ChlIDehHXnpTaFu+6Tk7eOjSdnxwrnoXK+euxE&#13;&#10;RyMAULljpn412bV3R/LY7nuj3N7qmd4FJ71k+N9v37bvkaT6pnF5Z2ImKcN+nWNsBHSE81zXi921&#13;&#10;vapO7alCeujYvmp179JYf4TXnvzlhRdGAIC6zM1ctBDQH9/z/Si3d1hn9xghPG+H91jr0WONiUFA&#13;&#10;J+pJo+qp7XWvOy+1Y3tY9xVeEAEA6hY6u4ep7k/t+0nxQebBzu5P7ky+fP99+/fmCNlJhu9VsR7d&#13;&#10;VHdKpUkcVZ5M8p7wstxPrHdfl+3Yvmbd0AdjPVhnrr022TB7mSMRAGiE/rK7WD1xQmf3S989+ntZ&#13;&#10;x1xJ+9ajlzHmFtIFdITzWk5KZa07z/JzrHjyP++SkZmXnjP8qV4vmY7xBwh7nW86ENABALoc0ien&#13;&#10;els+tm3VVTkCdlPXo8cY78LzmOIuoJcdtNN+rSlT25e9zO9+avLz4V3gGA9+6JZ63sl/7CgEABpp&#13;&#10;cvS4ZGbitOTBn38xzu2t7r120+aR//L1L+97KKlmW9wi415T3RHQaXw4X+l6VW+pVum689AUbnKq&#13;&#10;98YYD/7U2InJr536n5LhoQlHIgDQWNMTpy7sMPPwzjui3N7scb0LcjaNyzpWzTqGjBHihW0EdBoT&#13;&#10;zpf6ftaOmmVUzI8YuLOE9A/fPnnhscfHWXcepoqFyrnt1ACANgiz/mJtv5axaVya4J13iWPbproL&#13;&#10;9gPCGnTqDOd5TpRJhpNxlvtc8iQfmsKtO2XoplgPZOjYHl7oAADaYvP6W5PjVp8b5bZSNo3LEsrz&#13;&#10;NJ7LO4401R0BncY/sfO+mxhj3XnRE/iylzl/y+j0ps3DN8VqCnfWCR9J1tlODQBooVed9IVoRYbQ&#13;&#10;NC5sWxshnCcZL5fma6a6I6DTuVAfe2pPGV0+V3wRCO/uxmoKFzq2n37sNY4mAKCVwjK9UEmP1dk9&#13;&#10;bFsbZirmCOdZx5RFt14ra6p7VeNyWsQadEG76PWq6Nqedku13N3Zj3SZ8K7uC44Z2hrjgdexHQDo&#13;&#10;gpid3cN69OPWDb1256Pztz/wnf17coTyMrZeSzvmjTHV3d7oCOjCeenhPOsJLE9QL7o2acXLhHdz&#13;&#10;Tzlz+HMxHvjwLvPrT9uuYzsA0Amhs3sYNP3kybuLD1CHkpmX/IORU77yb5/+k6S69ehJyq+Z6k7l&#13;&#10;THGn6pNM1ncoa1l3/tJzhj8V60E8/5Q7o00FAwBogk1rr11YvhfD+GRywce2rbqqQDhPO7Y01R0B&#13;&#10;ndYG7Vi3madre5qvlfHu6cLHt7537Oah4WQuxoOkYzsA0FWh+W2scc7scb0bMq5HzzI+TBPa045v&#13;&#10;8051F7YR0CktgFc1tT3JcJJN87usWFEP796Gd3FjPIDhXeUNs5c5kgCATordNC7MYDzvkpGZlOG8&#13;&#10;bVPd7Y2OgE6lT/YmT21PdZnwru3Ra3rRmsKFFywAgC57dszz8TjBZDiZu+yfjd8UYSyY5/IrVdRN&#13;&#10;dacSmsQJ51mvV0X1vIyGIMs2iQvrzl936einhyNMbQ/vIr/ulG3WnQMAAyFm07iR0eSU17x59Ik7&#13;&#10;P/P0PUnxrdfyTFnPez1T3RHQKeVJnqcS3rSu7Zkv8zsfn/jo+ETvtTEe9Nee/GXrzgGAgXLc6nOT&#13;&#10;Rw4E9F17dxS+rYmp3lkbXjJ81/Zt+x4pEMrbOtW9qjE/DWWKu3Be9kmmjqntaa5z6PMP3z554eRU&#13;&#10;b0uMB+jMtdcuvEABAAyaV530hWRq7MTiA85eMr1p8/BNacdySflbsFU51V3YFtAh6smiaV3bl/3e&#13;&#10;FdeNr193ytBNMR68dTMXLWw5AgAwiMLyvlef9PkotzUympxx612rPphnfFdwHFy0q3uMwG16vIDO&#13;&#10;AAXtMq+T9l3Esrq2Z66ov+rikZvCu7RFH/DwbnGsBikAAG0VlvmF7ddiWD3Tu/L62ybPyRjO657q&#13;&#10;XmfDODrAGnQBvciJpozGcEVPsKkvc8ufrXrfqqPiTG1/3Sl3JqsjTOkCAGi7Y6Z+NXls973J43u+&#13;&#10;X/i2Zo/rXbDzZ/P/9wPf2b8nQ7Bu2lR3VXRSU0EXzmNdJ1bX9qIn2DS3sbCl2sxsnC3VwrvEmsIB&#13;&#10;APxSmFkYaz36CluvZd1yLe0Yt4qp7hrGIaAL51FuM3ZjuDSBPc0JNNVJO2yptqjxSCFh3fnpx17j&#13;&#10;yAMAWCTmevTxyeSCj21bdVWGcJ5lvNjkqe7C9gAyxV1A78qe56m/9/5bJq6bWNW7IMYLz/mnbEuG&#13;&#10;hyYceQAAh5kcPW5hvPSjJ75W+LbC1msvOGboK3919zM7UwTspkx1rytwC/YtpoI+2OE8xv0U3fM8&#13;&#10;1ok0WSH8LwiNRkLDkRgPRNhKJLzoAABwZGGmYYwtaMNU99DcN8c4sOqp7nnG56roCOjUdjJIuwY9&#13;&#10;z4lzxantJ28c+tcxfgn7nQMApBOrqDE6nmwOTX7TjPsyjBtjT3XXMA4BnVY1hkvztSh7nB/+tUvf&#13;&#10;Pfp7Q8PJXNEHOzSEs985AEA6IZyHkB5DaPIbmv3mGQsm6YtDWcN61stU1TAOAZ0OB/68a2oaMbX9&#13;&#10;w7dPXjg5VXxLtWcbnnzBEQIAkEGYeRirse6iZr+5xoUpw33W8XHZM1NV0QV0Whymq3iyFjkJVT61&#13;&#10;fd0pQ1G6tp91wkeTqbH1jjoAgMzjqDhb046MJmfkmOrehoZxAjUCOrlOFnXveb5S2H/O19763rGb&#13;&#10;Q2ORog9M2FJtw+xljhAAgJw2r781ynr0FFPd04w1046L29wwTugX0Kk5TFf9pC8a+rNW29O8I3pI&#13;&#10;mNoe9s4s+gtMjZ144AXl4444AIACYvbyWWGqe4zGcVnHtSuF+BgN4xDQ8SZA6v/naQyX5SSaZDkJ&#13;&#10;h6ntJ2wYuiHGgxDr3V4AgEEXa+u1hk11zxLoi1xHFV1ApyXBuUlP9ioaw614srzkXaPvi9G1PdaL&#13;&#10;CAAAzwozE2NNdb/iuvH1WcaISdy90dOOf5f6nsCNgC7Q575OHY3hcm2xdv1tk+esnuldWfRBs6Ua&#13;&#10;AEB8oelurOWDr7p4JO9U9yLV85WCedMaxgn1AjoNC9uxTwpVNYZLst5emNp+8sahfx3jgTG1HQCg&#13;&#10;HKEBb/hX1Oh4svlj21ZdFWksutLYt8qGcQK3gI5AH+028kwritK9/c1Xj14VY2r7mWuvjbIVCAAA&#13;&#10;RxZrqvvRa1JNdS/SOC7reDdriFdFR0Af4LCd9WRQVWO4LKH9iF8L222EtUiFT/KmtgMAlC6E8xhT&#13;&#10;3cOWuq98w8gNWcaNKcabsRvG5bl8HTswIaBTU6Cvc1u1UvY8X7TdRiFhajsAAOWLNdU9bK0btthN&#13;&#10;Gc7z7o2eJfAv93ma/1edDRDQaeATqozqeZmN4Q59HtYehe02ij4AprYDAFQr1lT3sMVu6EdUYIwa&#13;&#10;q2FczPG8KrqAzgAE+iq3VStywksV0sOao7D2qOgDZmo7AED1Yk11D32Iwla7acaPKcaoacfGdW+7&#13;&#10;FjMjIKDToCdSmduqxeiMueTJL6w5CmuPij4AprYDANQj1lT3sNVu6Eu0wliySMO4rEWlGON6VXQB&#13;&#10;nQ4H+qInhTzbqhU5GS77vbDneVhzVPQBO/3Ya0xtBwCoUayp7ov6EjWlYZwqOgL6gITtsu6jjG3V&#13;&#10;SpniHmPP86mxE01tBwCoWQjnZ53w0cK3E/oSZdgbPW/fpKzBvMxt1wRuAZ2WBvo820LE2lYtzX1k&#13;&#10;agx3y5+tel+MPc/D1PYY79YCAFDMhtnLkuNWn1v4dkJ/ovMuGZlJOXZNM/29CduuVZUZENBp8ZM1&#13;&#10;RvU864lyoTFcjD3PN8xeHuVFAACAOGJMdQ/9id763rEPphlXpvxe0XHxcp/nuS2BW0Cn5YG+LdXz&#13;&#10;VD9zaAxX9MF6dhrVRxw1AAANMjW2fqE/UFGTU70toV/RCuPOmGvSi4yNVdER0Fsctptyn7VUz2M1&#13;&#10;hgtrnExtBwBontAfKEYD35NeMnRDxnBe5bZrqugI6AMa6Kuqnuc9gWU6UcZoDBemtYc1TgAANFOM&#13;&#10;mY6hYdyNX5m8NMKYNkvRKW9gVkUfcMMeglaG7bICei9jQI/RTKOX9WuhMdzkVK9w9fx1p2xTPQcA&#13;&#10;aLDVYycmu/buSB7bfW+h25ma7p39xGPJ/3X/ffv3pBzbrjTGzXM5VXRWpII+GIG+6up5L+X3M+8b&#13;&#10;GTpxTh/du7Log3Xm2msX1jYBANBsoYoeo2HcJe8afV/KcJ6lMp4mDGcJ43UFbKG+IVTQ2xe2ywro&#13;&#10;aarnaSvqpVXPr/3ExEdHx3p/v8iDG/Y8D51Bh4cmHGkAAE0PLAfGbJOja5OHd95R6HbGJnpnzRwz&#13;&#10;9P/81d3P7MwYznsFP+YJ7iv9P8/4nxZQQe9+oI9ZPV/uskVOWKm+tvXmiY2hE2fRB8ue5wAA7RJr&#13;&#10;b/RXXTxyU8Yxcqxt17JW0ZuWKRDQhe2G3WfWaT9ZT1Qrnhg3vmL4g0V/0XBit+c5AED7xGgYNzqe&#13;&#10;bK5x27W0Y+y0/1/pfgRuAZ2Gheuyq+cxTlSpToofvn3ywnBCLfpghantAAC0T9hyLcbe6It2A0pb&#13;&#10;3VZFR0AXtht1n2VXz1f82gkbDu1fmZvGcAAA7Rb2Ri+6VHFoOJlbtO1anjGvKjql0SSu3QE9RvW8&#13;&#10;l/PzGB9X+trC5x/btuqqVUf13ljkgdUYDgCgA+HlwFgu/PvRE18rdDuLtl3bmzKc5w3faW6z7ZmE&#13;&#10;iFTQB/uJUFX1PG+DuOT8LaPTR6/pbS36i54Z4d1WAADqF6a5h+nuhQbBvWT6zVePXpUyNMeopucZ&#13;&#10;c6f9/0r3I3AL6NQcrpu29jzrCe7Q5+HEGU6gRR6o0BQudP4EAKAbYjSMmz66d+UV142vX2E8HHNN&#13;&#10;uio6AjqFnnRlVM9Tn6TCCXNmtnj1PMYJHACA5ggFmHUzFxUbDPeS6bMvHN6actwbu4qeZelpkuP6&#13;&#10;COiUHJaL3FaTq+dLfm3RCTO3DbOXF54CBQBA87z8hI8Wvo3Jqd6WZaroab4Wo4dUL+f16sobCOjU&#13;&#10;8AStqnp+xK+FE2U4YRb5JcOac9VzAIBuCrvzhD5DRb3yDSM3pBz/1r0WveogLtQL6MJ2DbfVyOr5&#13;&#10;qy4euanogxEaiGgMBwDQXadFGO+NTyYXXH/b5DkrjImbsBY9TbM4gVtAp+GBPs8TudbqeThBjo4n&#13;&#10;m4s8SGFbtXDCBgCgu56dMVl8qvuLTh+qay162rF4W7IHAvpAhe0y778x1fNFJ8jcbKsGADAYwm49&#13;&#10;oThTRCgOLVFFL7IFW5YxddrbsOWagE5LAn0v5xM464mj6PWWDemxque2VQMAGBwvj9B3aIkqeqox&#13;&#10;7DLfU0VHQKfQkz7NmwCxqufPu1yM6vnm9bf66wIADJCw5VrYeq2IhlTR8wRmVXQBncgBuejlVc8P&#13;&#10;CifmoidnAADaZ1OEju4nvWTohrxj2WW+l6WKnqeIhoBOh94c6FT1PMaJGQCA9glFmlBJL2JkNDnj&#13;&#10;xq9MXpp3PJt0t4ruDQIBfWACchm3VdcWDLmr5+FEWLR6vmH2ctVzAIAB9vIIHd2PPb72teiq6AI6&#13;&#10;Axros74TWFr1fNGJMLczVc8BAAba1Nj6haJNoYA0nMxVXEXPO+YvWkWvM5MgoHc+bGd5opbx8xWq&#13;&#10;nocTYZEHIpyIwwkZAIDBFqNoU3EVPe19CNwCOgMQ6Ms8oaR6l/GFa4eubMKJGACA9huwKjoCOh0O&#13;&#10;/r2Sb/OIndtDM44id6p6DgDAYqF4MzY8U+g2GlZFTzv+1ixOQKfEA7qKrdWyvPOX5oRSaef2cOJV&#13;&#10;PQcAYLFQvDn92GuKBaXhZO7Dt09emCP8VlX0QkCnI28OlPHOWuYTVox9z8OJV/UcAIDDnXZgnFi0&#13;&#10;ir52/aGlmLkLUsnK097rrqLHeAMBAb3VAbmM24pdPV/pOrmbwiURq+enFXxnFACAbgpjxaJV9FBM&#13;&#10;CkWlDOPnLNuoFZktK3AL6HQk0PcyXifvSaaS6nnRd0UBAOiuGFX0RUWlGFX0sjJA1VV0BHQKPiGz&#13;&#10;hPEil0/1bp/qOQAAZWtgFT1Lk7hkhTcB6qyiC/sCeqcCdJHLF7mtXsb7KLql2hHv74rrxterngMA&#13;&#10;UIUYVfT1pw69I+V4OubWa0KwgI43DwpdL9W7iWdfOLy16A9ddG9LAAAGQ4wq+vhkckEoMi03xs0w&#13;&#10;xrblGgJ6h8N0WVurFT1hLFk9n5zqbSkaznVuBwAgrRhLIxcVmVaaoZq1aVyR8b+QLKAT4UkV8/Jp&#13;&#10;bytmo4g8+58vfP6K1w2/o+gvZd9zAACyCFX0ojMwQ5EpQhU9dlFspctoFiegU2P4j1U9X+kEkuVJ&#13;&#10;f+jz87eMTk9N9y4t8gurngMAkEeMIs/LzxveskI4j7kGPfN4u4R8EfvyCOiNCtBFLh+rOVysnzvz&#13;&#10;ieLNV49e1esl03WfWAEAGDyhyFO0ij59dO/KUHRKMf7N2mRZ+EVA9+ZBpid+2ir6kt8/asbacwAA&#13;&#10;6lO02BOKTb/+9tG35B0PpxxnF91yzTR3AZ2KwnSS8YkX48SQdWu1I97fjV+ZvHRoOJkrFtAvcyQA&#13;&#10;AJBbKPasm7mo0G284JjeO1KO0du65Zpp7gL6wITqqg7sspvDrXRfz/vaC9cOXVnkFzpu9bkL/wAA&#13;&#10;oIiiW66FolMoPhUcIy/1Pc3iBHQ6EP7r3lpt2e9ff9vkOSOjyRlFfuFN1p4DABBBjMLP7JqhS7OO&#13;&#10;iSMEY83iBHQaGMazXL6qrdWWvf91pxRbez41dqLqOQAA0RStoo+OJ5u33jyxseAYfKWiWNHu7wjo&#13;&#10;RAjVTfkZo2ytFvaKDHtGFvlBdW4HACCmsA49FIEKhfyzDi3hzLPlWtFskKZybpq7gE4FIbqq5nB5&#13;&#10;fp7nff6K1w2/o8gDEE6cmsMBABBb0SJQKEIV2HKtrGZxprkL6DToQI49vT3PGvTnXHZqundpkV/o&#13;&#10;ZOEcAIAShCLQ2PBModt489WjV0Uak9fZLA4BnQrfDIh9AkjdiCJ0twx7Reb95cIJ87SC64MAAGAp&#13;&#10;RdeiHzVzaClnoabKETJAkWZxQruAToQnXswnZYyfI/rWautmLi78riYAACxlw+zlxcLUcDL34dsn&#13;&#10;LywYnpvcLE7YF9A7F6qbcgCnfWJHaQ4XuloW3VpNczgAAMo0Nba+cEhfu37FZnHLjZuz9n+KcRnN&#13;&#10;4gR0Sgj/jW4Ot6irZS5hW7VwwgQAgDKdfuy7Cl0/bLkWdi5KMU6OGZCr3BMdAV0YL3D52pvDnXfJ&#13;&#10;yEzRrdVOt/YcAIAKHD155kJxqIhFOxcV3XKtrGZxdWUTBPRWhuqqf8aYzeGed503vWOsUOf2sLVa&#13;&#10;2JsSAACqUHSa+wo7F5XVLC7LfZnmLqBTYviPtR4l6/VTrV9/wTG9QnufF51mBAAA2QJ6sS3Xws5F&#13;&#10;YQejDGPptIWxpMDlyswjCOgDG8azXL6K9SzL3u/1t02eE7pZFjtBXu4oAACgUkWXWM6uGbo05fg8&#13;&#10;7Vi9aM+oOkO2QC+gtzZUV/XzxFrPsuy0mXWnFFt7HsK5rdUAAKha0SJRhmZxRarnRcbrWa+LgE6K&#13;&#10;J0mvgtCfuzncxKreBUXu2PR2AADqEHYQKtoHaVGzuCzj6FjFtapzCQL6wIXxopePvff5srfzhreN&#13;&#10;XhDW3+T95UMHzfAPAADqcHK8ZnF5praX0UNqpcuUGboFegG9kyE85u3nXceSKri/cG2xvc9trQYA&#13;&#10;QJ1CBT3sKJR7IN5Lpj98++SFOcfUefNC7D3RBWsBXeBO+eQsuq9imvvv5Xmyb715YuPIaHJG3l8+&#13;&#10;rDu3tRoAAHU7efayQtdfs25oS6Sxu2nuAjoD9AZC1OZwL37pUKHmcOtmLtYcDgCA2hVtFjc+mVwQ&#13;&#10;ejOlHUdHDsCmuQvoVHSAFt06Ie/2DKmmxyxab5OL5nAAADRBjGZxb3rH2Epj49hd3U1zF9BJ6nu3&#13;&#10;qa69z4/4/bDORnM4AAC6omizuOnZ3krT3POO/5swzR0BXdAveLul7n1+zPHFtlbbUHCdDwAAxFS0&#13;&#10;WVzozRR6NKUdT0fOBmVPc/emgIA+8CG8V8ETJffe55NTvULrz4uu8wEAgNjmCk5zX6JHU56g3vZp&#13;&#10;7gK9gN74wF3ktpswvf2QsPd50XCuORwAAE1TdAvgVasPzTLNMrXdNHcBnY4G/Uqmt8+uGSrUHG7O&#13;&#10;1moAADRQaBZXpE/S0HAyl3FP9JgZwTR3AZ0aD+Baprdfcd34+tHxZHPeO7X3OQAATVa0ir6oV1Oa&#13;&#10;qe2muSOgtyDMl9FQohfjCfyyc4cLT28HAICmKlpMmliVupmyae4I6BFDdN23E+OJm3ltzKLtI3IG&#13;&#10;dN3bAQBorjDjs0hRKWxFHGGae97MUHajaW8KCOiU8MTIPb09bB+R907tfQ4AQBsU7Zm0Zt3QSnui&#13;&#10;Z62exxzfVxm6BXoBvXUBOm2jhtqnt7/8vGHVcwAAOi9Mcy+y69D4ZHLB+VtGpzNmgSZNcxesBfTO&#13;&#10;BO6Yt5M3gJcyvf2omWLT2+dmLnYkAQDQkpBebOx64eUjbermLrwL6NT0hMg1vX3rzRMbw7YRee/0&#13;&#10;uNXnLmxbAQAAbXD6se8qdP0XHDPUpm7uQreALkBX/MQoNL39xS8dKji9Xfd2AADaI/ROmho7Mff1&#13;&#10;TXMX/gX0boX5ou+opV13nuq+V63uFdpezd7nAAC0TdFmcQ2f5o6A3rkQ3aQnSd5156m6txeZ3l60&#13;&#10;yQYAANShaJPjBk5zX+7rRRpdI6AP5BsBMfdDTP0O3svOHS5UPdccDgCANurgNPeymlYjoLc2ZGd5&#13;&#10;4qUJ10WCear7np4t1r3d9HYAANqq6DT3f3TJyDk5gniMcNykcC3oC+itDe55bjfNO2i5p7ePjCZn&#13;&#10;FAnnprcDANBWRae5H3N8L9Y096blFKE7khEPQSsPurKmty/L9PZ87vnhB5LHdt/rGUQ0YXrd6kVb&#13;&#10;FYYpd6PDMwtvgIXPi9i1d0dy/6OfSX7y5N0e6AESjpvFb6COHnYshe0xAfjlNPddex/Mdf2JVbma&#13;&#10;LYfx+vwSXzvS91b6/uKvLXX9lb7HAITOLj1WsZqzLf5/L+PXFn9M+71lP//0f5n6d6Pjyea8D+A/&#13;&#10;2fTDgaygf+0HFwo7VC4EqhCyZg8OJKYOBPosIWvvMzuTRw4ctw/tvCN5eOdXF/4Pi98c6h9Paw5+&#13;&#10;zBPiv//97yd/+Zd/mdxzzz3JE0884QGGlrn44osX/g2aUHz57k9vyX39h/56/9t/Z8vuOxeF3/mU&#13;&#10;ny/3tSwf036eLBHQlwrtWcO88H8EKujNDv5Z15dnaRCRaVrNeZeMzBQJ56a3Q7X6bwo9fCBgLxbe&#13;&#10;+X/236aFj0uFqvB8Dc/bZ/tG3Jrc/+hnD4T1rz7v9hgsoWLUrxod6Y3H/iyOfkU+hPfVB98gOpJT&#13;&#10;Tz114d9v/MZvLIT1733vewth/a677hLYoQVe/vKXD+TvHaa5FwnoR6/phTH1nSuM05ercOetbKuI&#13;&#10;C+gDEaKrvp1aGkS84W2jprdDB4TlFocvuQghPfxbc/DjUoOR8K8/BT4MTFTVOVw4JkJwPzy8Lw7u&#13;&#10;/TeGDg/t/bDer8b1q+tf/epXFz4HaIqi09xXrV6Y5v67Sfqp5kWDepbrHv71LKHeGwANCp4ep3SX&#13;&#10;T7MGfKVqdtpp7Yd/LDS9/d9+c+rTYWuIvA/gm17ynSUrKF1nijtt0q96hjfVlpv5EoJYqKbf++MP&#13;&#10;5R6g4Fjrh/Xl3hwKQjU9VNX7/4BmuPrqq5OrrrpqIH/3otPc//tfPPO6G9/z1LeTdk5zXy6EZwno&#13;&#10;wvwRqKDXG+azhvMs99MrcN3nD6QmkrPzPiDPvsu43pEBLdAP3v2p7CGkHymsh8/7VfUw/V1QJ8+x&#13;&#10;dni1fanZHEcdddShta79sB4q62E6PEAdwjmqSEDfsHEoFL6+nSEzxAqzMW4r1s+j4i6gd/oNgazr&#13;&#10;zlO/KfDh2ycv7PWS6dwnoILbUQD1WRzWN8xevrD/67rD9oAV1IllcWBfajbH4rD+t3/7t8kdd9yx&#13;&#10;ENbD5wBV6Z+X8i73mjpqYZr7v0yWnuaedsp7GSFXcK7RsIcgdQAuevkmT28/0tcOff5Prhl729hE&#13;&#10;76y8D+Ar5j420A3iQmgJ63ah7cLa9Qd//sWFY/rpAwOSMDtmeGji0PfD/08/9pqFpmCP7f7WwmUg&#13;&#10;r2fm9ySP7/n+whtE33nkXy18fGb+qWRydO1zwvpZZ5210GTutNNOS372s58lP/rRjzx4UJHQJC48&#13;&#10;BwfV43v+OvdWukPDyZqf/2z+Dx/4zv49GbJFnubSaWfVxmhcnSc7cfix4SFo5RsBvQKXy1xFP9jI&#13;&#10;IpepZbr3Au0UKuShUv4n33lJsn3HO5/3BlSopr/pJfclm9d/3O4NRBMGwWHN55cPHHdff+AtC28U&#13;&#10;La5cveY1r0k+8YlPLFTTB3HbJ6B6c4fNKMvqsCbMacNy2jBddlAWxAX0gQrZed/NyvqEXHF6+xXX&#13;&#10;ja8fGk7m6jpxAc0VwlHo6P7lZYL6G1/yneTMtdd6sIgqVNO377j60JtEiytYxx9/fPIv/sW/WAjq&#13;&#10;oYFVqLIDlGHNMs0t05ie7Z2ddkyeROor1cBwLegL6J088Hpl/QwvO3e40PZq6wR0GAhLBfVQQd90&#13;&#10;IKCHnRycD4it/ybRn37v7IV/oaq+OKiH7tKCOlCW8Bp3XIGQPrEq1yzVIkHdVHUBnQaE/FyN4fqf&#13;&#10;T033Ntd10gLaGdT/9Hubk2/9+EPP+XpY6vLqk76QnH/KnQtLXyC2UEUPVfUvf+eMheOvP/09BPN+&#13;&#10;UDf1HYityJvPoQnz1psnNmYco6cZ9+dtIm0duoDe2VBc5v3EXn++rCJ7n68RzmEghWAU1qiHoLR4&#13;&#10;C60gvGkX1qeHZnJQhsU9Eg4P6v2p74Pc1AqIK+w0UcTB7dby5IAmhGBBXEDvTJiP+S5WmnfIclXR&#13;&#10;r79t8pw6T1hA+4PS135w4UJDr8O3oTnrhI8sVNQ1kaMs/TeKQlBfvFdxmPoemsmFf+FzgCLCDLEi&#13;&#10;M8MObreWamweOSQL1wK64N62n+fvvaj3a0XuyPR2IAgNvUJIOryaHqYFhinvYXs2KDOoP9v9/bkz&#13;&#10;OkIVvb8+HaCIIk2RR0aTM87fMjodYTxfxizbJs4mFtBpdcjP8o7b8z6fWHWos2RmYcBtezVgcUgK&#13;&#10;1fQQlA4/VwjpVGGpGR1hffrnP//55NRTT/UgAbkULUr9o0tGzkk7Ps8QtrOsQ0+bH6xDF9BbGYrL&#13;&#10;vJ9Y74yteDvnXTIyE97Rq+tEBXRTmGocQtLigBSmuYeQvmH2cg8QpevP6Agf+0I4DyFdNR3Io+gu&#13;&#10;JUevydSUWfAV0KkwZFe1/nzF+3zdltGzizwgtlMClhKmGYctsRbvXR1C+ub1twrpVCK8QRQq6WFb&#13;&#10;wCNV061NB7IqUpxatbrV69C9YSCgU/ITaOEyxxzfK7T/uQo6sJz+dOPFVcxASKdK/T3UF69ND9X0&#13;&#10;z33uc7ZkAzIpUpwaGk7mrrhuPM3a0DxT3ouGauvQBfSBC8Rl3UavyBN8fCL//ueq50Aa/Srm/Y9+&#13;&#10;9nkh3Zp0qtJ/syhsydbX35It/ANIo2hxauMrhjZnCOIrjfmbsh86AnqjgnXs+6ls/Xl4By+8k1fX&#13;&#10;CQoYLNt3XP28kK5xHFULW7KFavquvTsOfS1U0cOU9xDYAZYTXrOKbB06PXuoOXPqGa8ylYBOdQdw&#13;&#10;revPD3sHT0AHKg/p/cZx9kmnSqEvwp9+b/PzpryH7dh0eQdWsqbAGHiJ2avWoQvolHxA9hr+cy5c&#13;&#10;ZtE7eJmFwbSqFxAzpEOV+lsCHj7l/ROf+ETymte8xgMELGluJn/vioavQ0dAH7jgHvs2alt/vkb1&#13;&#10;HCjgnh++/znd3cMbfpvXf9wDQ+XClPfFXd5DSL/xxhs1jwOW1LF16HWEeW8aCOgD8aZApgO96Prz&#13;&#10;Iu8cAvSrl4vXAW+YvUzzSWoRuryH43HxVmyhcZyQDhzJ1Nj6A/9OzH39hq1Dj9UoTugW0Es9GKu4&#13;&#10;nzTvgOX9mVfcW/HUlw6dUeSXsv4ciBHSQ3f3xaEoVNGLDHogr2fXpZ/9nJkdOrwDZYyFW74OHQG9&#13;&#10;U8G/l/O2om+BcPSa/NPbw3rR8M4hQIxQdM8PP/Cc80vYfg3q0N+KbXFID1V0IR2IGdAzrENfacxf&#13;&#10;R+AW8gX0xofuJv1MvbSfT6zK3yDO+nMgpjC9+OGddzxn0HP6sdd4YKhFf/nF4SH9N37jNzw4QJSA&#13;&#10;Hhw2mzXNGL5IVskS7gVwAX3gg3svwuUz3cb5W0anR0aT3FPcTW8HYgud3RevR9+09lpT3ak9pC/e&#13;&#10;bWDr1q3WpAOHFF2HXmA2a55tmmPcZhNzlIBOrWE/2vrzc14/sqnIDyqgA2UEohDS+8JU95ef8BEP&#13;&#10;DLUfk4tDusZxwHNC9mT+IfWi2aypZ8C2IOCqvgvojT948kwdibFFwrLWzBVbf27/c6AMP3ny7ueE&#13;&#10;odDR3RuC1O1IIf3UU0/1wACFXqOKzGZtQA4SxAX0TgT/KrdIWPbzVVPWnwPNFPZHP7yrOzThuFy8&#13;&#10;Jv0Tn/hEcvzxx3tgQEAvdP3rb5s8J89YPmfGEKoF9IEI3XXddqGfaWQs/zt2s6rnQIlCOP/Wjz90&#13;&#10;6P9hjd+G2cs9MNR+XC5uHHfUUUclN95448JHYHCFWaVhdmleBWa1ZtmuOU8BUZgX0AX3CE/GVNfb&#13;&#10;evPExl4vmc59IlFBB0r23Z/e8pyGcWed8JFCAyAoI6SHae6hcRwgpOc1Mdk7I894vqSsolGcgE6G&#13;&#10;g7Nog7hDjj+pV2i9i/WgQBXuXVRFD+Hctms0JaRv3/HOQ8swQsO417zmNR4YGGBFxsajR57VmmWb&#13;&#10;NY3iBHQiHJy1Noibms4f0DWHA6oS9kZfXEU/TUCnIUIFPVTS+0LTOOvRYXAVmV06NJzMXXHd+PoI&#13;&#10;GaPs6joCei3Buczb7ZV8P6mbSiza0iEz1XOgSodX0a1Fp0khPVTSg7AOPYR0YDAVLWCd+tKhMzKO&#13;&#10;6YvknLIzCQJ6a8N8bQd1kS0dVNCBKh1eRT9z7bUeFBp1fIZ+CcFZZ51lf3QYUOEN5KmxE3Nff/qF&#13;&#10;uWe3ZikOahTXQCMegtaH6yyV8yNe5rCtHHIE9E3+8ssIjawWbw9V7LE+U1OsDgv7fQchfO7a+2Dy&#13;&#10;5MGP/a/zS6GKvnn9rQufh47u559y58D87lnOA+FYevLAMdT3yMFjKZyT+k3NHF/x3fPDDyz8ncIM&#13;&#10;s9Aw7q677kqeeOIJDwwMmHAOuP/RB3Ndd9H2x2HMPp/h87T5oczLI6APZNjvxbrNF67Nv/48DBJV&#13;&#10;0FceTEPaF/KlhDAVglT4F0JWrDd92urhnV898Bj8sou7pTZHFt68CP9WOsb6gf3Zf9869Dn5/cUD&#13;&#10;b0ne+JLvJEcdNbMQ0NsozABou6uvvjq56qqrHJDUNAbMX8Qqsv1xxaG6rPsZ2DcFBPRmhO5aG8RN&#13;&#10;rja9HZr/In/mwr9+1/KHd96RPHTg37NBdfDCevidw1RiXdzjCG90hPB+eIDvvyHUf3OIbMdoCOmD&#13;&#10;NLsDiDdODtsfh0Zxn/79PTsKhtomVctV4gX0Vob1Mm5/2c9Hx/JX0FWtoB7rZi5a+Jcktx4Iqp9d&#13;&#10;WPM6aBXP7/70DwT0kvVDe78G1H9jKIT1XXsf9ACtIDxO4bnpOIXBPYcWcbBR3I4jhNsi09uryjmC&#13;&#10;eE6axJUblntt+Pk1iIN22zB7WfL60765UKkbpOdkCIimYVcrvCkU1v6/6SX3LRxzoYO+vhjL+9aP&#13;&#10;P+Q4hQFW5HU5cqO4Nu6dLqBTe+juVfDke85ltt48sbGukw4QV3inPoSm0JhwUEJTmD1AfYPOENb/&#13;&#10;yaYfJq8+6QsHZ3RwuDDVvb/1GiCgZ3FYo7hYOSLG8llhXkAf+OAe42c64s93/EnFGsQtbj4ENEOY&#13;&#10;Tvv607YPxBKUsA6d+oVwHkL6m17ynYXjT1X9uUIFvb/1GjBoAT1/o7jhkWRdnvF9SfmkV9H9COge&#13;&#10;glaF/eXe6cr1xJiY6s3lP+GonkNT9bceC1OQuyxUJ8O6aJpz3IUZHKF7edifXlD/pTDVPWx7Bwxa&#13;&#10;QM8/Xh4aTubOu2RkkE+kAxn8BfTmhO6sgbzofS18vmjqjIAOHRSmIG9e//FO/466izdPCOabDgR0&#13;&#10;Qf2XwptJf/nD9zs4YMAUnc127kWjG5cby6/wed6g26QlvQI6tYb1Mm5r2e8X2WNRQId2CE3kQkjq&#13;&#10;qodU0FsR1HUyf7YLvjeUYPBMjZ2Y+7ovXNs7I+KPUmU4FsQF9MYdPI0/KMOUmbDHYv6AvsnRAy0R&#13;&#10;QlJXm3jp5t6OoB6mvocmhoO+PaeGcTB4ioyZJ1cnMTu5r/Q9oVpAF+YL3PZK01dW/PywKTM5TjYq&#13;&#10;6NAmYap7V6caq0q2ZZB65kJvhEHaaeBw4Q0luw/AYJktMGYeGTnULyrv9PY0eUKYF9BpgiJTZoRz&#13;&#10;aJ/+dGMBnboN0k4DR3Lvjz/kIIABUmTcPDqebC5491UurUVAb4y615Tnuv+xiSNu3ZCK7dWgnbra&#13;&#10;1f0RAb11+jsNhGr6oFFFBwE9iyuuG2/DwFt4F9A7EeCzdHDvRbyvhc/HJ3q5p7jPqqBDK4UqehdD&#13;&#10;euiQbR16Oz1bTf/mwE15V0WHwVG0sLX+xUNzy43pV/g8b4BuytLegQv+AnpzwnoZt1VaB/c1A97k&#13;&#10;B9osdHXvosd2f8sft6VCdSl0eh+k5VOq6DBYiizpWTPX2+wRFNBpTggvRdEO7qsLbBcB1D9ImOrg&#13;&#10;c9g69HYLFfQw5b2ruw0cyXd/eos/PAyIIq+7Y+PJXMRMUqjA17VMJKAT6+DNO20lWgd3a9Ch3U7u&#13;&#10;YBU9VCRpf0h/9Ulf6GyvhMOFZRneWILBsLrA2DlFJ/c8uSLLclpBW0BvZDDutfT3OuLPrYM7DLYu&#13;&#10;BiBBpzs2r791YEK6ae4wGIosD02xLLWunCK4C+itD/mNua/h0fzT21XPof3C87iLb7bt2rvDH1dI&#13;&#10;b1lA/4zjFgZAkUaYB5elFskBpq0L6EQ+4GNOOVm4/Kqp3tl5f0gd3KEbutgs7knT3IX0FtLRHbqv&#13;&#10;6Jvi1982eXbG8X8dQVp4F9A7H7qLrE1fdpp7byh/Bd0Ud+iGuZmLO/c72WqtmyG96687D+/86sJW&#13;&#10;gYCQvpTp2WRdxvF/jAAtcAvoAxvWK7+tkdH8W6yNDthetdBVYZp717q5Py3kdFLo7t7lfdJDOH94&#13;&#10;5x3+0NBxRc5jE1O9uY49HPZCF9Dpu+K68UKLyI+zBzp0Rteez4+qoHd2UBtCepfZcg285i57Hvzl&#13;&#10;VmtV7P5kzbqA3ilNXe9x6DLrXzyU+x24MdVz6JS5ju05rYLeXWFq6Jlrr+3s7xeWZ1iiAd1WZBbq&#13;&#10;oq3W0mSAMrZaQ0AX6HNe3hZrgOc0nbTpQEDv8jH73Z/+gT8yeM09ckCvf6u1Xk33K6ALxo098Bqy&#13;&#10;xdqJnjXQIWEdepdmxjxpu6rOC03jujqbKzSLA7prdYFx9MGt1hqRJYRyAb0rIb+M28pVfZ+YzF9B&#13;&#10;X20PdOicLlUkd9lmbSCO100dneoemsXd/+hn/ZGho6YKjqOvv23yHI+igE79ob+X83pLfn1oKMld&#13;&#10;elBBhy4OGDyvaZfTj72msw1LH1JFh06L+KZ4mu3V8jSIi51lENAbHbazHLi9sp4YKdawLDOQV0GH&#13;&#10;rjEzhjY664SPdPL3Ctut2RMduqvIEp01c73NNQRkgVtAp+wnSpE1LBpKAdAE4fUoVNK7GtKB7p67&#13;&#10;QEDvQKiOZevNExuLXN82awA0RViL3sXXJdPcobuKnLMW9ZFq217oMe5jYCr5Anr7Q3im6fKrZ3rW&#13;&#10;nwPQmYFuF6voprlDdxWpoC/RR6po/mhaEB94Anq7An3hPdCnZ5N1eX9Y61QBaJrTDgT0LlbRTXOH&#13;&#10;bhotcL7KuBd63pzRE7QFdCo0MdWby3tdFXQAmqarVXTT3KGbat4LvSyCu4A+cKId9MPD+Z/YKujQ&#13;&#10;TT958m4PAq12WgcD+iOel9BJRXdEuuK68SI3EDNIC+UCem2Bt6nrMnJNWxmf6OVuEjeqQRx00pN7&#13;&#10;d3Tmd+nq3tgsL1TRN8xe3qnfKaxBN80dunvOymv9i4fmhGQBneYH914VP6NtIaB7QgjYtfdBDwSt&#13;&#10;d/qx7+rc72R2C3RTSWPqSvIAAvqgBftehCfSstdN0VwCGCAqdHRpwNu1N5IFdOBwa+Z6m4vmgSR+&#13;&#10;o2pvCgjorQ/itd1ukeYSKujQPV0LAKa4D7YNs5d16vd5bPe9ya4OLUEBvFYhoLPIeZeMFFpEPmYN&#13;&#10;OnTOwzpF06mAfnnnfidVdGCxIg2fEdD5pUZM8zj3otHcDeKEc+ie+x/97MIa9C4x02ewhdeqdTMX&#13;&#10;CehAoxXZunhRw+cY085NRRfQqSH4R3niGfRCFwP6Zzr3O9ltgrmZizv1+4Rp7kDXAnr0rYsbubS2&#13;&#10;hPsYiDcUBPT2HMBZmj0c8bITq0yJAZ4VqnJdrMxZ10fXjoEQ0Ls20wXIb3gkWVc0Ewxq8BXQadwT&#13;&#10;YfqFvdwd3ItMxQGa57s/vaVzv5PzFM8eB+s7N+tLFR26pcg5amg4masgn6TZdarx2UdAp9NWx5+K&#13;&#10;A9QkVM67uL3a0ZOb/HFZMNexdeiPWIcOnaK3EwJ6u0V7t0nXRyC454cf6OTvNatXBget6dg0d43i&#13;&#10;gMWuuG68SOWszevVBXQ6E9oXLr+o62Nmpo5CN4Sp7V2dLrvG+nMO6uI6dKBbioyt1794aM4jKKDT&#13;&#10;nLBdy+1OmeIOnRjkf+vHH+rk7xamC2oQR1dDemgSp1EcdEvE5aN1Vq5VzQX0yg+kNhzwPU8SIM0A&#13;&#10;f/uOd3Z2kK96TpcDeqCKDhTIDzKCgE6BJ1RpT6CRseQMDzMMpu07ru70AL9re19TXNfetNEoDrpl&#13;&#10;tECjuDVzvc0FwrrQLqB3OkxXdb04P3Qvf5M4U0ehzeH8nZ3s2r7Yuo517aa4rm21Zoo7dMsANDb1&#13;&#10;BoCA7o0BgCOF8/sf/Uznw7ktazhcOCa61ODUFHdADhHQ6dYB7EkFAyRU2772gws7H86Dk2cv9wfn&#13;&#10;iI6e3NSZ3+XJvTv8QQEEdLpi680T1p/DgAh7Jv/p984eiL2TQ4XU9HaW0qUppLv2PugPCh1SZA36&#13;&#10;qqne2R7B7hrxEJSuEZ3gV8/0cp8FrD+HtgzgdyT3/vhDA1E17zt59jJ/eJbUtXXo4Tlu21Nwfjps&#13;&#10;rD/fgNtAQCcxZR0Y4GDet8H0dpbRtTD75N4HBXRAGBfQEdyBJgqd2f/mQCjveof25cK5sMJyulZB&#13;&#10;f1ond0D4FtBpRegWymEAhC7Oj+3+VvLQzq8u7Ik86NsunX7suxwUrCj0KejK+u1wDtBzAegN5d86&#13;&#10;OUfAF/wF9E4G6Nq9cG0vd5O4UdsXQaUD8H7w7ofwZ4P5vfZBXiT0xji6+3vIEsHqsfUarAENPDfl&#13;&#10;3wZyZDRZaVy/OFQL2AI6TTQ8mv+dtlmD4ELCVleD0E0bqrRp7bUeBFIJb+Q4BwNNY4kWS7HNWj1M&#13;&#10;SQfIKVTP7S5BWmMdmgX26O57/UGBqnJKr4b7REAHoG02r/+4B4HUpgpMI20aTeIABHQAaAyd28ke&#13;&#10;0B0vAJH1BvS+BXQA6AtTlc864SMLn4e9360rBgAEdNrGmg6gE0JjuP564u/+9JaFLvewktUdmuJu&#13;&#10;JwfAGF9ApyNPvLHxZM7DCbRVaAp3+rHXHAop9z/6GQ8KqXRpivtjmsRBx85P+d9AvP62ybNbGO69&#13;&#10;qSCg0zcy0ssd0NfolgzUrD+1PfjeT29RSQSg9VbrkYGA3gneeQIGLpyHvayDEMzD9HYAAAEdACq0&#13;&#10;eGp7cM8PP6B6DgDNpJAooAPQVaEh3KtO+sKh/4eu7daek/dYAgABnbp49wpovRDO+8EqVM2373in&#13;&#10;B4Vc+kskAEBAR5AGyCisOz9uUYPK7TuuTnbtfdADAwAI6ABQlQ2zlz9n3XloCvfwzjs8MACAgA4A&#13;&#10;VQlTkTevv/XQ/0MwD43hAAAEdACoMJyff8qdh/7/2O57F6a2AwAI6ABQcThf3BTuaz+40JZqAICA&#13;&#10;DgDCOQCAgA7AgIfzML0dAEBABwDhHABAQB8w8x4CYBCFPc6FcwCA5xrxEABQpbDP+eKt1IRzAAAB&#13;&#10;vctCZb7nYQCaJFTLzzrhowcC+mXCOQCAgA5AHcJ681A1Dx/7du3dkXz9gbcI5wDQDZbvCugANN3p&#13;&#10;x16TbFp77aH15kEI5bZSoyo/efJuDwIAAjqlqHz6ehhIh4ZOAFlMjZ24UDU//PwRwtJfPPAW4Rxy&#13;&#10;PKcA6DZd3AfEL3bNfzPvdZ82iAYyClXz15/2zeeF8/sf/azKOeS0emy9BwE6pMjsnrvvePrbBe66&#13;&#10;rqnopsCnoILebDGq5RrGAZUJHdrPXHttMnWEILF9xzsPBPTPeJCoVOh1ANA1f/7Ffd7pFtAB4PnC&#13;&#10;2vIQzEPV/EjBPCyTCeFcMzjq8OTeBz0IAAjoAHRbWA97+rHvWgjnixvALfatH38ouffAPwCgM0xV&#13;&#10;F9ABaIp1MxclJx8I5eHjUsK6ulA136V6Sc0e6VAHdw1bAbr/5oCAXt+BZV040Bph//INs5ctWy3v&#13;&#10;B/NQNbetFQC0OgCrkgvoNNWTGuzAQApT2OdmLlpybblgThs4JgFa86YAAnrUg6rRFfHHfzZ/38xs&#13;&#10;vh/RFFUYHP1K+dzMxSuG8iBsm/bdn96iARyN1aUt/cLzE+iGIm8e7n8meUjgFdD/f/buBsqysrwT&#13;&#10;/T7VH9B0r+6hozaJ0ETUaAKSuWOuGVCSGHUNRGI0ZqFevRl0opA4S8hlrt6YNTrctSSTLHtGXcNE&#13;&#10;IYkZA1fpkBkTyaVvQjCI0ONEEoVuF0RsQncRoZHGKrq7vmvffguKKaC6an+8+/P8fms1VZxzap+q&#13;&#10;c/bZZ//P+7zPS8c/AJg8mox7GIFnC6PkYV5rGCl/wbGvK5WvLwphPATzsGSa9cxpuz59eLQuw+sT&#13;&#10;6L+52WQ0Z46IeTsEdOoI8MBwCGE8/AsjcVkDeRDWkj4w9qWFYG60nK6wBjowZHmgS9tFQB+aUC6s&#13;&#10;w5ALo+Kb1m9/+msI4puOfZ+lZH2pUH43OnbTsWB+k6kudFLfPkzSxR1AQKe6IN0ZmsQRgt6Lt77T&#13;&#10;A9EyYRR8aclr+P/1JUpgQyAPS1I98tQ/ENABqjETZ4pYWvHtEdCp6sOB22+a2fPSHz+h0EaMnBFG&#13;&#10;YV9xyoc9ED2yGMbDB3AhxAgy9NGhHu3XGsRBv5R5352dTQ9E/FWEdgGdJtx64+z4e37zBA8EsOCW&#13;&#10;+y/wIDAEJ8D39OZvWa9BHPCU6ankgEehv0Y8BJVoY5MGn44BMDRCg7g+VYAZQQd6mm8Q0BvdQTu7&#13;&#10;Y+uEC0CX9G3ahhF06JchWKZUoBfQ7cyrmZ1J9hb92cPmoQPQIX1rdGgEHfqlzIeIk0cyzUFPS16P&#13;&#10;gC6YV72NdD4Z9zADIKB3T95lEoH+Gj+UjArdAvqwBuG0A79nWsfvPtP/MhwAeiKUjvatxN0IOlDi&#13;&#10;nF9wF9Cp+EOAQi+y+fmkcMq2BBMAXTE6dlOv/p6N60/3pELPlKnyOTyWtmXkTPAX0AX4MtuYnEj3&#13;&#10;ejgBcOLbLSdveIUnFXjajssm9/Q0syCgk9W0EncAOmJ07Eu9+nu2Km8HBGkBnf6ZmyneJE6JOwDd&#13;&#10;COc39e5DZfPPoV86XuUj4Avovd1Za9+5H3tYiTsA/XagZ/PPBXRgqZmpZHeOjFE0n1SRUwR7AX0o&#13;&#10;PgBII70YV6XEHYAu6Ft5e2gQZ4k16FnIjn9enVb083WE6q6ssCWgE3+n3//t+QNFN6LEHYD2h/M+&#13;&#10;lrdrEAd9U+a8esmqTK2v3kVA70RIbtJnPzZ1wFMBQF/1sbx926bzPLHA0yKvyiS0C+hCecPbLfU7&#13;&#10;GUUHoK3CyPm+Q9cJ6EDrHZ7e70FAQB+C4J7J7ExS+FM389ABaKv7Hr26d3/T+jVbNIiDHjoy/WDh&#13;&#10;n508kjZREWukXUAf+vBeZk7Jij+bzhdfau2IT/sAaKnvHLq+d3/TqVt+3hMLPVRm0Gv8UDJaNg/U&#13;&#10;ELgFegG90TBd5baid2Rc0liiQEB/0LMOQOvsOxbO+/gepbwd+qnMtNHDY+lYzqwgLAvovQvXaQ/+&#13;&#10;hqdvX6axhBJ3ANro7oev6uXfdeqWCz25wDPsuGxyT0ezCAJ6r7TiBaBJHABt09fR8xDOwxx0oF8e&#13;&#10;OXx7HzOFsC6gC95FHTyQ7vawA9AXfR09P838c+BZZqaSKs/jlcsL6AJ3BdtPq/xdGv7EDwCeoa+j&#13;&#10;54HyduinCipS05JZIK0hzwj2AroPBY53mysvnrjTQwZAH/R19PyMre9S3g49NVOip9PUZLqnYOAt&#13;&#10;EpDbFqqHJuQL6MO3U5X6PYyiA9AG9z56dW9Hz8/Y+k5PMPTUoRIj6HNzxZdLbmk2MbIuoPdmpyu1&#13;&#10;3dmZZK+nBoCuCquK3NPT0fON60+3vBr0WJkR9PHHUufwAjoNBOy0YAjPPOcknS/+6dtBI+gANOyu&#13;&#10;hz7U26U/X2z0HHqtTDXq5NHjnsPnmXteR3k8Anorg3Zb7uM5L9gl81dysxY6AE2f3O47dF1v/74w&#13;&#10;/xxgObffNLMnZ0ZoIlwL9AL60IT9NNYLoMz8FWuhA9CU8CHx7v2X9jqcb1y/3RMNPVW2l9OtN862&#13;&#10;ZaRMCBfQG9+xerUTllkL3Qg6AE3Zvf+S3jaGezKgK2+HPisz/zxCD6lW9sZCQO/6BwVZbl/pWuhG&#13;&#10;0AFoQujaPjp2U2//vpM3nK05HPRcmfPo4/SQKrsG+rNvn6VPFgJ67wN3XfcZbS30I9P7PcsA1HpS&#13;&#10;GxrD9dnLn/9+TzT03OES59BHj6R3lgzfea6LmWcEewF9aMJ7mW2laVp8HvrhHpcXAtAu4UPhW+6/&#13;&#10;oNd/Y1haTXk7DMPxrPg59NxM79ZAR0DvRSiPZna6+DwWS60BUIfQ9+S2B97e+/4nZ5/yYU82DIEy&#13;&#10;Je6PPdy7NdCHth+YgN7NnTI9ztc821xxHsrsbHqgzAkTAFQdzsPIed97nxg9h+E5ppU5h97/7fkD&#13;&#10;Oc/5Y6wAZaRdQO9d0K5jW4VeaNNTSeGArlEcAMJ5HC8WzmEolD2effZjU11oAiXQC+hDt8NF+x3K&#13;&#10;LLUmoAMgnJcXRs9fobwdhkKZJsstW2JNCBfQex+6i/wepZdaOzyWFq6xKVuiAwDDHs4Dc89hmAJ6&#13;&#10;iQZxs8tWvsZeYq3IbYR1AV3wj/Xi2nHZ5J4yd2YUHYCYwvvKn37rx4bm/cXccxguj5Rosjw58XSD&#13;&#10;uCqXWBO2BXThveltlSmXEdABiGXfoesXRs6HqTrrJ1742554GCJl1kAffyxqB/e05PVN5Z6hsdZD&#13;&#10;UFsoHzRwX8f7fkEol1m7LjmzyJ2UmUcDAEEI5Hc99KFjAf26ofq7t206Lzl1y4V2ABiiY12ZEvfJ&#13;&#10;o8ddA71MaXvT2YjjMILe3p0zz1JrhcpdlpTL5GYEHYAywvtIGDUftnAeaAwHw3e8K+PKiyfuyHne&#13;&#10;36cl1oYuzBtBj7fjDGraVrT7CuUyW7YW25SADkBR9zx8VXL3sX/D6Iyt71oYQQcE9Czm54ovjVxz&#13;&#10;wDUqLqB3PojX+bsu+3t/77vpgdNeWmzjT5bq7E82rt9urwAgk9Akaff+S0uVenbZ+jVbkleaew5D&#13;&#10;p8zU0JnpZXtGNVXaLoTXQIl7v5Zaq7WT++EhPcECIP/J6W0PvH2hpP3IEL93hNL2ENKB4VJmBD1n&#13;&#10;B/eseSLGVFphXUAX/Ku4nzKd3A+WWC4CgOEI5mHE/Ivf+rFkdOymoX4sTt5wdvLy57/fTgFDqMwS&#13;&#10;ayU6uBcZzNPBvQWUuDcX3gc1bX/FUveZ6XTv2nWDQp3cD5mHDsBxgnmYYz6MDeCO55ztn/YgwJAe&#13;&#10;D8sIU1KPE3q72sEdAb31oXylsL543bO/xgj9C7efnkoObNhY7A96fOIezyoATwuj5Pc+enWp0aI+&#13;&#10;OvuUDy+MoAPDp2xj5QJTUtvewT1tye8hoA9xAK9iW9Hu6+CBdHfRTu5HzEEHcPJ57ORz36HrkwPH&#13;&#10;wrn3hecKwdyyaiCgFzEzleyuMQx34X4EdDr/ocCqpe633zSz56U/fkLhXyCMklguBmD4TjjDaHkI&#13;&#10;5ZbdXJnSdhhuZSqKpibTPcsE4KbK3IVwAb1VQbfobav8PaJs49YbZ8cu/r9OODCyJjmt6EmagA7Q&#13;&#10;b2EOZTjJXPxnpDwbpe1AmQ8xpyeT0QrCtA7uArrg34L7WfH6sL7iCRuKBnTz0AH6JoTwcFIZjvEC&#13;&#10;eTHhw2ul7TDcwoeb03NjhX/+sYcLd3AvEqp1cBfQhfekQFO3CLd/Tql7WF/xhA2D84uexAHQLeGE&#13;&#10;cXFUJyyZufj/h4+dTArj5YW1zs/Z/hkPBAy5slOArrx44o7jhN48Ze5tahCHgN6ZUL7c5cfr3B6z&#13;&#10;k/uTJ2clG8WFE7twMgJQp4UPCB++ygOxSgB/zmNG5UI437h+uwcCvE8V/tnZmWRvDx8S4V9Ab00A&#13;&#10;b/K+Km8UZx460NSJj8BJ24R556duudADAZTr4D69bHl7lSPnRYN1VaF7aMP8iJdOK0N+2dvn2kZo&#13;&#10;FDc/lxwo+gsfdIIMAOadA89Q5kPkicNPj6DHLFHXIE5A720wTjv4+694fWgU18TBBwD6IHRr/6kX&#13;&#10;fcEDASwoO//8wfvm72xLTkBAH6bg39R6hc8piQmN4po6AAFAlz3ZFO7T+rEATys7gLXjssk9K527&#13;&#10;r/J9k8Fb2BfQexPYqy5HWVFoFFf0DwrNiMIyEgAwjMLIufXOgaXKLEU8M5XsbujXTju6bQGd1rxI&#13;&#10;0gLbWfb7Ky+eKFVGo8wdgGEUOrZrlArEPDeemkz3ZD2HT5odOdcgTkDvRaiuYhtR1jwss5yDgA7A&#13;&#10;MIbzM7a+0wMBPMOT1aUPFv75xw8WrmytoiI3zbh9BPReBPG6f6cVX2DHWc4h24HEPHQAhsgZW98l&#13;&#10;nAPLKrvC0d9/c35vkXP5CPkAAX1oQnfMOeNpzttkvv34obRwmXsI6OHTQgAYhnAemsIBLKdMZWlY&#13;&#10;+vizH5vaX+Lcv8ngLewL6L37IGClF1ea8fLC97/na/OlGlJYDx0A4RwQ0IufE5dZ+rhkSNYgTkCn&#13;&#10;hh0/y0j605eHT+vSNBlv4mAEAMI50HWhorTM1M8j40/PPy/aIK6uYC10C+idD8t1baPUfU9PJoXL&#13;&#10;3AV0APrq5c9/v3AOrKpsRemD980XPRevesnmrneGF9AF8VbtbJk/gVvyqV1u5qED0EehW/srX/jb&#13;&#10;Hggg0/lw4RP2NBnfcdnknpzn8GXyh1FwAb13obvu+4zx6deKSnxqt8A8dAD6Yv2aLZZSA3I5MHZT&#13;&#10;4Z+dLTb/PMpyyx3NUAI6tYTyIi+yIp+iLft9+NTOPHQAhPMtyetfcrNwDmRWdv750SNPr6hUdP55&#13;&#10;F5eBRkDv1M4Y49Ov3L+HeegADLOTN5yd/MKPfWvhK0BWZStJDx4oPNU01vzzvNtEQCdSUDcPHQCW&#13;&#10;EZrB/dzL7lwYQQfIo+xA1ZUXT9yR89y9aMDOkheaCOSCv4Be+44U45Mo89ABILIQyH/6RV/QDA5o&#13;&#10;JKDPTCVFBsi6UuaOgF5r6K7ifjo9D71McwwAqNu2TectlLSfuuVCDwZQSIfnn2sQJ6DTQOg3Dx0A&#13;&#10;niWMmocR89AMTkk7UMZoyQGqiuafF80CsSp0BXcBvRNhua5tNDYP/cj0g8f+7ffsA9Bai6PmYc45&#13;&#10;QFllBqhC5WpF88/TjJevtG3zzwX03gfxmHPGWzsP/cDYl+wVALSOUXOgbQG9YOWq+ecCOjWH+7RA&#13;&#10;ILceOgAcR5hj/nMv223UHIgqzD0PFaRFLalcNf+cZK2HYMWdbdCj3z333zN5NN21YePgoiK/gE7u&#13;&#10;ALRFKGd/xSkfXvgKEFvZgakSlatVzD+PmUcowAh6N3bORuahjx9KC5e5h06WRtEBaDqYh1L28E84&#13;&#10;B6pSpkHc/FxyIFSu5jxXz3L+X3T++Ur3KXTXwAh63CA+qOC2Wbe10jYL3d+er83v3nZa8c9wwsHK&#13;&#10;CREAdTtj67uSlz//15KTN5ztwQAqVXZQamoytf654C+gtzzcH+/7rIE8a1Bf9fvPfmxq/0//wtq9&#13;&#10;a9clZxb5o4ygA1CXjetPXwjlIZxr/gbUpey0ziUVq+afI6DnDM59/d1XDOqTR9M7N20ZFAroTzbM&#13;&#10;2H/spGm7PQmA6EIQD4H8jK3vNFoONOJAyfXP//xzM7sqCMdZVnpCQBf0G9pGqYZx3/2H9P976Y8P&#13;&#10;3lv8oPUl3XIBiBrKT93y88lpWy5c6MoO0KQyFaOzM8neW2+cHTtO6C4yF321lZ7qmn/ugwEBvZNB&#13;&#10;PMac8WeXu+fd5qpl7ldePHHHH/3txvHBINlc9KAloANQRhgdDz1NjJQDbVJ6ebUn0l0lwnhfArEw&#13;&#10;L6B3LtwXGQFfKbDnHomfnkzuPGFDcn6RPyo0igvNM8wHBCCr8J7xgmOB/LQtP78QzE2VAtpotGR5&#13;&#10;+74983nK280/F9ApGmhb+LsUGj1f/P7735vfte20kfOL/tKheYYyRABWC+TbnvpnlBzogjLzz9M0&#13;&#10;GS+xvFqe+ecxRuGFcQFd0G/T71B2ubVw8BLQAVgUOq4/GcRfIZADnRQaIYcS96Imj6ZFmsOlGQJ5&#13;&#10;kZ+NGciFeQG900G8ynnoUbq4h2/KLrc2OvalY//9tD0DYEjDeAjiW4+F8Bc8FcZNewK67sDC+W1x&#13;&#10;3/vHXPPP21beHjM3IaB3MtyXmUue9WdXDOqhicWWrcWWWwtz0EeNogP03pPzxU9PNq3fLowDvVZ2&#13;&#10;/vlf7py5M0cYb1uoFawF9NYG5y79LqUaxoUmFv/LT625ougvrcwdoB9C4A7Be2kQX7wMYBiEwacy&#13;&#10;y6tNTSS7nrW8WpYgXGTeufnnAjoNBf3Kl1sLTSw+9/WNB0bWJKcV+QXLHMQAqNdi+A4WR8VDJ3Uj&#13;&#10;4gDlR89DA+ZVAnjs5dXMPxfQBfEk/jz0xpdbO3o43bVpy+C9RR6QsEZkaKQxjCMsr3zhby980tpl&#13;&#10;Tsj75/UvudmDwNNCCAcgm7Lzz0MD5pKh1/xzAZ2WhvsY28683NrjB9PdRQN6sO/Q9cfC6vAFdGWf&#13;&#10;CGRAF11zzTWd/xt+8Ad/0BNJVIu9lYqanUn2hgbMxwmqRRrDlS1vF6wF9KEPzjG2U3YbWUfen/H9&#13;&#10;b1w0cfMf/e3G8cEg2VzkTsM89DCaDAC03ytf+UoPAjxL2fL28UPpzoxhPGswT0r+7Eq/R54wLrhH&#13;&#10;MuIhaE34L7uzF/n0LPdcl4JrNi5YLHMHAIAuKlve/ne3z612Lj0My6shoLcudBf92RifnhX9FG3h&#13;&#10;+yVrNhYSytwBAKBrWljenuU8vy35xocFAroPAEr+/LIHiVDmnqbJeNE7PVCyLAgAAJrQwvL21Qb1&#13;&#10;8gzMCdEC+lCG4qp3+E6UuY8K6QAAdEyHy9urzifCvIDey0CfZnyBdr7M3Sg6AABdcmR6f6lBpvm5&#13;&#10;5EBF5e0CtIBORz8AKPLzlZS5j5b89BEAAOpUdvT8ibFly9vLnKuXXV4tb44w/1xA720ornrnbH2Z&#13;&#10;e9kGGwAAUKeyjY6/fuvczhzn4EXmnWfJGlkbUVteTUAnQoiO/WlZpWXu3zl0nWcbAIDWC+XtZZYK&#13;&#10;rrB7uwAtoFPziyKtcPtpgYNCxDL3mxZG0gEAoM3uffTqUj8fsXv78c7jq15mTXm7gE6knb+1Ze6L&#13;&#10;IR0AANqsbIPjiN3bY5W3r3R/QrSA3ukAXMV2mi5zr62be9lPIwEAoEqPHL59YZngonpe3i7MC+hD&#13;&#10;GejrLnPPHNpDmXtYMqLoHxbm8oQ5PQAA0EZlm8Mpb0dAp8yLN3eZ+9HD5UbR92kWBwBACz258lC5&#13;&#10;5dW++HvTN+QIwHWXt9cZxgV9Ab22AFz3dmKXuRedo7Lw/be/Ob+zzB//nZKfSgIAQBXKNjWemkh2&#13;&#10;3Xrj7FjOc+xYWaPKKlyBW0AfukCf1vwCy/Lzyx5Edlw2uSfMrSl6p2FOj2ZxAAC0TdlKz+9/b35X&#13;&#10;pGCeZvzaZH5BQCfHiypmmftzrl8yt6aQAwI6AAAtEvokhQZxhU/C02T8ijdN3JDnRyIEZOXtAjoN&#13;&#10;7bRNlrk/R4alI1YUPp20JjoAAG1RdrWhZZYjVt6OgN7CYF1m202Vua96MAlLR4Q5NmVDOgAAtEHZ&#13;&#10;Cs9775q/NlIwb6q8HQFdoK/4PouWuWcK6kvm2BQ7iD36n+0dAAA0LvRHKrP2eViGOPRpihTMy+SM&#13;&#10;MuXtTTXEFtA9BJ0N73WXua/4O4Q5NmGuTdE/PhwEy8zzAQCAGL5Tujlc+nuRQnWe8/Y8GUB5u4Au&#13;&#10;WEfadtvK3J8ZssfTG8rc8T5LrgEA0KDQHK7sCkNL+jNlXro4KbYGurAsoNPyQL/afeYpd89d5l52&#13;&#10;TXTN4gAAaFLZvkihL1Poz5QjmOcJ5HnyRRvK2xHQhy68x+4AWSqol10TPcZBEQAAivpOyYrOg6NP&#13;&#10;D1hlXhEpyVfW3qXydkFfQO9MsC6z7bIvvLTgbTIF9ccefrpjZSGaxQEA0IQw3bJsc7jfuGji5rzn&#13;&#10;zwXO1YvcTqgW0GnZjp+WeHFn/gTwzz83s0uzOAAAuhfQy1VyHj2c7ipxPh0zH2Sdsy6MC+gUfEGl&#13;&#10;Nb7Ys85LX/b7W2+cHZs8mpZccu1qewEAALUJzeHKDhJ97S/nfi/rOXPGy8r2j6o6o8S8PQJ64ztt&#13;&#10;1fdV5VyWFQ86995Vrsz9ybUn99ujAACoxd0PX1Xq52emkt0Zm8PlvSzv+X4aeXsI6AJ9BduKMZel&#13;&#10;1mZxRtEBAKhDWEVodOxLpbbx8P6nB6hy93BK6mn8prxdQCdy4M76okojvvCKfLIXpVmcJdcAAKhD&#13;&#10;2fPOSM3hVgvtRZdgqyqbxLw9AvpQ77xl5rRknk9z83WzN5dpFvfkJ5k32aMAAKhU2VWEnhhLd2Y8&#13;&#10;32/L2udCtYBOzWG/8WZxt+ycGT8ynt5Q5gEoOxcIAABWUnZpteDrt86ttvZ50SbQVZXAC+MCOhWF&#13;&#10;9lY3i1vSybIQS64BAFBtQC+3tNrEkXRnxOZwsfpKVZk/Yt8eAX2od+Jam8WFg1XoaFnmF77HKDoA&#13;&#10;ABUIA0FlB4NG709XGz1f6Xw5Zr+orKP3TSzRhoAu7CfVdInPfeBZ0tGy8IHTkmsAAMQWytvLCKsW&#13;&#10;XXnxxB0FgvlK59l5+kQhoNPC0F60zL3MQSBzUA8dLUNnyzJ/sLnoAADEFAaAypa3L1m1qEwwL5sF&#13;&#10;stxXEvG+Yt4eAb2xEF3nztyGZnHPuOz730tLzUUPB0+j6AAAxHLvo1eXO+FOk/Er3jRxQ6Rz8bID&#13;&#10;Zllvo7xdQKeisN+VZnELvvh70zeUWXJtMaQDAEBZYTnfsueW44+n12Y8H04zXpblPF5zOAGdnof+&#13;&#10;WprF3Xrj7FjZJdfCp5zhYAoAAGXcF+G88k9+d/rajME8b4jNextrnwvoVLTDpxVtq65mcZUuuRYO&#13;&#10;oveVLEUCAGC4hXPKsuXtYWm1MABVMpivVsFadtTc2ucCOg1/AFB1s7jSS66Fg1mZP/heAR0AgBJG&#13;&#10;x24qPXp+581zOwoE89iBO8v9JxHvK+btEdBbE6Lr3Lmb6hx53Ptfsk5kIU/OF7reXgUAQCFlVwea&#13;&#10;mUp2h4GnSME51gDZarfRHE5Ap6awX1ezuCwj76v+jmGdyHBQa/KgCgDAcAoDPUemHyy1jX+4d36l&#13;&#10;0fO8a56XyQEI6PQ49MfoIJnpgPTw/vlry/zC4aBqFB0AgLzKDvTMzyUHwoBTxhCe9dy56GpKVTWH&#13;&#10;8+GBgD40IbjpF0zZUpusv8+KB6XfuGji5nBwa/LgCgDAcIkxev7oPy47ep71XLuupdU0hxPQadkH&#13;&#10;ADHnlmcN7rnKepYc3Aoxig4AQB4xRs+veNPEDSWCeZnz8Lz3GStXxL49AnpvQnesbVXRICL3J4jh&#13;&#10;4GYUHQCAOkQePV/tfLdIWXuen81zXq45nIBOzYE7z4sxz3bKdJTMVFb//e+lpdZFN4oOAEAWZQd2&#13;&#10;0jQZv/m62ZvznOtmOHeOcd4vbAvo9OADgiqWXMtz8Fj4/s/+YOYL4WDX5MEWAIB+izF6Pv54eu0t&#13;&#10;O2fGS55bxxgIyxPm825HebuAPtQhuezt2z6KvmpQDwe5cLAr84AaRQcAYCUxRs//5Henr10lmGft&#13;&#10;0SQAI6BT+UGgSNO4he/Dwc4oOgAAVYg1en7rjbNjqwTzrOfUTS6tFjMH+PBAQBeaI2+r7JJrMZZe&#13;&#10;S8LBzig6AABVqGn0PMtlbVhaTagW0KkxcOd5ccY8KJQudzeKDgBAbDWOnpft4N610XMEdCp6ARYN&#13;&#10;4UU7uRtFBwCgFkbPKwvhAr2A3uuQXPb2dTSLK3MwMYoOAECtejJ6nqxy3wjo9PADgrKNLbLeppZR&#13;&#10;9HuEdACAoTY9N9bl0fOs5+THu42l1QR0GgjVRV7QsZZcW+36RkfR73306oWDMgAAw+m+Y+eDLRs9&#13;&#10;L3KbZJX7RkCnxsBd9/33ZhQ9hPNwUAYAYPiEc8F7S54LVjB6nnWgK29WKJsnhH0BnYZfREbRAQDo&#13;&#10;rfsinAdWNHpe9Fw9rfHnBXoBXeCueFtNv6AbG0W/66EP2bsAAIbIken9bR49L7IqkrAtoOMDgtoP&#13;&#10;NpWMou87dN3CQRoAgOEQGsP1bPQ8z+2NngvoNLSz19EsLuaLsZFR9GD3/kvsXQAAQ+DxibsXBmhK&#13;&#10;nbS2b/RcczgBnSH/gCDrgajyUfT3v+7ox+fnkgNl/rBHDt++8A8AgH6LMb3x8YPpjiEZPbe0moBO&#13;&#10;haE6KfACbf0oevDoP87vaMPBGgCA9ooxKBMGhj5w/tFrVjs/zXCZ0XME9J4H7rrvv85R9BXv94o3&#13;&#10;TdxQdhT9yXKn6+1hAAA9tXv/paW3sczAkNFzBHSivZi7Moq+6gHwoX3zHy37QMVoGAIAQPuEru1H&#13;&#10;ph8stY0wIBQGhlY4L816LtvH0XOBXkAXuFtw/20YRV/wGxdN3Dwzlewu84eFg/Z9JZfcAACgXcIA&#13;&#10;zD0PX1V6O9/ZM//rec5PE6PnCOgUeJE1NYqe5XfKNYr+D/eWn4seRtEtuwYA0B/3RKiSDANBV148&#13;&#10;cUeec9NVzm+NniOgD0ngrvv+i46iZz1YZb4sHDSnJpJdZf+4rz/0QXsYAEAPhD5D90aokNzztbmP&#13;&#10;ZDgvTTKG9Tzn9EbPEdCHMNTXPYqe5RPCvAeVhcu++uezpeeij47dZNk1AIAeiLFSz8SRdOeOyyb3&#13;&#10;rBK+s1yWd8DqeOe/Rs8R0DsWuOu+/1jzb0qPon/2Y1P7D4+l15b942J0+QQAoDkxBl3SNBm/8+a5&#13;&#10;HUXPTXOe75Y93zd6PmTWeAhaZxD5ZwYZLhsU/H6Q8brBKj83WO2yo4fTv/2n56395cEgOaHoAzsz&#13;&#10;N5asX7Mled7GV9nLAAA6Jsw5v+2Bdyyc05Ux/nj6nz72K5M3Fwi9eYL4arez7jnLMoJOmYNFjFH0&#13;&#10;TAfGW2+cHXv8YFq6Ydw9ll0DAOik+yIsqxZGz//kd6evXeFcd9hHz31AIKBT8QuprrnosZdbe85l&#13;&#10;Hzj/6DVhrcoyD24I5zHmLQEAUJ+wIs/dEZZVOzg6/5Ew8HOc89oiHduzBvdklfsUjhHQyRTAs46i&#13;&#10;5912oTnpS9aqLGzfoes0jAMA6JDd+y8pvY3ZmWTvFW+auCHnOW7sgaki5+Oxtpn3PhHQqfHF1uQo&#13;&#10;et7R9KeFZdfCmpXlD/IaxgEAdEGs1Xge+Nb8RzOcd2bp2B7rHLzK0XNhu6M0iWuvppvFPfv/V2oE&#13;&#10;t9xlRb5mumzrtpHdZ/zYyHvLPLihuUjY4LZN59nTAABaKkxPvOX+C5K5dKrUdsKyale8aeKanIE8&#13;&#10;yRDWjZ4TlRH09mrbKHrZ7pbR5qSHZdfGDpVvGHfvQqOR/fY0AICWitHgd4Vl1fKc08Y+9zZ6joAu&#13;&#10;1EfbXsxP8QrNSf9vn5m5Jhxsy/xx4WAfYz4TAADxhbL2MKBS1vjj6bVhgCfLOWZSz+h5nkExo+dD&#13;&#10;Rol7+w0i377MuuhL/7+KkvfMl+3bOz/1mjeufXTTlsH5ZR7cMIK+dcPZyeYTf8SeBgDQIl954B3J&#13;&#10;5OwjpbYRVgB672uOvjtjIC875zzLtoVtVmQEvX+aGEUvskZk3oPZcy4LXTjjNIy7xNroAAAtEkrb&#13;&#10;H5+4u/R2lqwAVPWoed7l17JcZ/RcQKcngTv2uuhFll1b7SCV5aC26mV7vjb3kbIPsLXRAQDaI1Q4&#13;&#10;xihtn5pIdoUVgHKeDxcJ66udcxs9R0CnVR8klDmorRjYd1w2uSdGwzhrowMAtEOM6sbQq+irfz5b&#13;&#10;17JqWeegrxTay46exx7UQ0Cnxhdc3aPoeQ9quTq8h4ZxYX5R+TeDS5W6AwA0KIycxxg0qbExnOBL&#13;&#10;VJrEdUcT66I/+7I839faMO5Vr187uuUHBr9Q5gEOa6PPp1PJD21+g70NAKBmobT9jgcvLr3m+exM&#13;&#10;svd95x29NGMgL9sYzug5URlB744mRtGLHmRivOhzlSL9xkUTN4d5RmUf5Fif2gIAkM/XH/pglGrG&#13;&#10;B741n7e0fbWwXnZZNUEZAZ3GPhio+mB33ANsmGdUdm30QKk7AEC9RsduWvhX1uGx9NpnNYbLe34Z&#13;&#10;63w5z8BWnm3FCPg+FGgxJe7d00Spe9Z10rOUta903SApUf7+jdvnxl77lnXTGzYNXlvmAVbqDgBQ&#13;&#10;nzAwcsv9F5QubQ8DNdfvmH7PA9+an0oKDvgkRs9pmBF0shwsynxqV2vDuA+cf/SaMO+o7AOg1B0A&#13;&#10;oB4xurYHo/fPX37rjbNjOQN5lvPQolWeK32f9bza6LmATsfCc9mfibm9NOd95jkIZr7unt1zl8d5&#13;&#10;s1DqDgBQpTAoEqO0PfQiCj2JMgbyKhvDFT0HF5xZoMS9m+ooc1/u8ryl7mU7uR/v64rX7d41e/B1&#13;&#10;F60bnLhhcG6ZB1mpOwBAdWJ1bQ+l7bf96ex7wnTHpPnGcFkGsvJ+EFDH9hDQ6UBIr2IueqXhfPH7&#13;&#10;6clkz9nnrnnzYCTZUuZB/t7Rv0m2bTov2bT+dHscAEBEX3ng7cn41N+X3s7jB9OrfuuSyVtXCeRl&#13;&#10;R82zhN2Yy6oxpJS4k+fAkxY8CK12Wdl5Ps+57padM+Pf2TP/6zEeBKXuAABxxer3MzOV7A49iDIE&#13;&#10;8iLnoFU0hivzAUCZ+/QhgIBOzeG5rhd6me6Useb5ZPo0NCyxEZbaKPtAH5l+cKF5CQAA5T0+cXdy&#13;&#10;z8NXlT8ZTpPxr3xp9vIi54kFwnqyyjltzNFzYXqIKXHvtkEFP9P2Uvdc100eTe6KUeoeyq+2bjg7&#13;&#10;2Xzij9jrAABK+PK+tyzMPy8d9LOVtucJ6yt+HpDx52KPfMfYhsDfIUbQu62pF2jWA0/RTwSLdIBf&#13;&#10;9rq4pe6XRHkzAQAYVnc99KGFEfSycpS217HmedHGcEbPEdApFI7LfFKYZbvHO/hFWYYtVql7mIeu&#13;&#10;1B0AoJgw5zzMPS99slpPaXuR8+Sql1Uzej4ElLj3Q1eWXVv6fdmS90ZK3cMIetho6OwOAEA2YaDj&#13;&#10;L7792tJLqgU1lbaXbQzXhmXV6CAj6P3QlYZxWQ96RX6+tlL3ux++KkppFgDAsAhViDFWxam5tH21&#13;&#10;c9e2L6sm1Avo9Dz05yl1L7IEWxUHz+il7sFtD7zD0msAABmEsvbRsZvKn5zGKW1PIt8m6zaSGrYh&#13;&#10;nPeAEvd+qaPUfbXLspS9xyx5z13qftY/X/OzI2uSF5R5oGeOhfPQ2f2HT/4lex0AwHGEqsP/vv/S&#13;&#10;NpW2r9bQTWM4BHRaG9CzhvQyc9GzBvG8X5e9bt/e+ekXn7Xmb3/w9JFfLvtgh4C+af3pyckbzrbn&#13;&#10;AQA8S6g2/MoD74iyCs7URLLrV1979CMrBOUYa51nDc9FS9uLMHo+ZJS490tT3SDTAgetKkrdMx2s&#13;&#10;d1w2uWfsULojxgN+10MfNB8dAGDZ86Q4S6qF0vbr/8NUkdL2WL2OqgzbwjQCOrkODLHnzaQFfzbK&#13;&#10;PPTF79//uqMfD01Gyj5wTy69dqn56AAAS+w7dP2xf9dF2dbo/fOX33rj7NgqATrvuWOMNc+rbgxn&#13;&#10;9HwIKXHvpy4vu7bcZdFL3cPXrdtGdr/oR0feNhgkJ5R5sCdnHzn272By2pYL7XkAwNALo+Z3PHhx&#13;&#10;lHnnocHvr79x4toVAnHVXduzBPWiIdmyagjoAnrUkJ53fnrVa6NnDufh3zdunxt7zRvXPrppy+D8&#13;&#10;GG9E5qMDAMMu5rzz2Zlk7xc+OXPZvr3zU0n5ru15AnPe0va2NIYT6ntAiXs/1fWCTyu6jzLlSll+&#13;&#10;5unvr3jTxA0TR9KdMX5589EBgGEXa955cM/uuctv2TkznlQzWt630nYEdHoY0tvcMK5oyF/1QH7D&#13;&#10;p2b+7fxccqDsAx4+MbY+OgAwrGLOOz/0SPrR0Ng3wzlenvPALpS213nuTwspce+3ppZde/ZlZddG&#13;&#10;X+6yWKXuC0uvnXHmmt0xll6zPjoAMIzCqPmX970lyrZWWFItT1jPE1zrLG1PWvIzCOgMWUivam30&#13;&#10;mOH86e9375o9+DNvWffEhk2D15Z9wENADxvetuk8ex8A0HuhevCW+39uYaCirLCk2ud+Z+qtD3xr&#13;&#10;2XnnRUrbk5y3Wymox1jzXGM4VqTEnVgHh7aVuq92MH7OZR84/+g1MZZeC+5++KrkkcO325MAgN77&#13;&#10;ygNvT45MPxhlW/ffPf+eVZZUizn/fLXz3zLroGsMh4BObS/autdGr6L5x7LX/dHHp94dPrmN92a1&#13;&#10;3x4IAPRWaAoXa1Bi7FC648qLJ+7IcS6Y5DhfTDL8TNbzXI3hENCpPaRX8TN5D3gxm39kOsiHT2zD&#13;&#10;J7cxHvQnm8a9XdM4AKCXQlO4ex+9Osq2QhXj+1939OMFzt/yDhy1sbS9znN8Ws4c9OFR19roy10e&#13;&#10;Y2305S5b7bpCc9Vv++LsgdddtG5w4obBuWUf9MnZR479O5ictuVCeyAA0BuhKdwdD16czKVT5VNm&#13;&#10;moz/l9+eujDivPO2lba35WfoACPow6Nrpe65Rr5X2XbuUfXwCW6s+ehhuZFYny4DADQt9tKyOeed&#13;&#10;Fw3rScbzzDzntFlH0zWGIzMj6MOlq6PoS7+PtfTa4tfjXvfE99Nd//S8tb88GCQnlH3gv/vELQtd&#13;&#10;3TetP91eCAB0WlhOLYygxxDmnX/wFyduWCEwFy1pzxLKk1WCutJ2amcEfbi0aRQ9Lfh91Z+gPmM+&#13;&#10;+jdun3trrAcqNI2L9WYGANCE3fsvjdYULqx3XnLe+TCWtiOgI6QXav6Wd2mJNiy99pz73XHZ5J5D&#13;&#10;j6QfjfHAhzKw8KamaRwA0EWhKVyYuhfD/Fxy4Pr/MHV51nOyyKG8y6XtQr2ADrUG+6Khv7Il2ML6&#13;&#10;6BNH0p0xHsQwgh5G0gEAuiScw+zef0m07X3zjrkq552vFsqTVYK60nYaYw768BpU8DODgpeVnY8e&#13;&#10;a176ca+bOJzcedY/X/OzI2uSF5R94MPa6OGfzu4AQFfC+S33XxClY3vwyIH5y//dv5z88gphuOy8&#13;&#10;8zwj8qsF8ipCs6CNgE6UgF5VSM8b2GOG9UwBft/e+ekXn7Xmb0/ZPvLmGE3jwhtdaBh38oaz7YkA&#13;&#10;QGuFqXlfeeAdC4MLMYSqxH/9hok2zTvPE6RjlLYXJdQL6AjphX4uRlf3PME8axAv+3Wwe9fswVe9&#13;&#10;bu13tvzA4BdiPPijYzclW48F9M0n/og9EQBopdCx/XtH/ybKtmZnkr3/6pyj/1uGQF3nvPO6S9sF&#13;&#10;bVZkDvpwq/PTvaKfQCYZD5oxDuarvlH8xkUTN4flQGI9WGEul87uAEAbxezYnqbJ+Od+Z+qtEQJ2&#13;&#10;HfPOqzqP1hgOAZ1Ggn0Xl17LvK2wHEhYFiTGAxnKxsKcLp3dAYA2uffRq6N1bA/C0rUZm8LFmne+&#13;&#10;2rlpnmbFStupjRJ3gq6Vui/9vormcave5ugTyZdjNY0LDVe++8Qtyekn/1KyZuREeyMA0KiwnNr/&#13;&#10;GL0s2vZKNIWLtipPjmCttB0Bnc6G9EHB64uG8tXCd94gXvhraBp38gtG/vpFPzrythhN4yZnH0ke&#13;&#10;O/o3yRlb32VPBAAaE6behXnnsdTYFG61MFyktD1Go7ky4VyoF9AR0GsJ6XUsvVZ1SB984/a5sbPP&#13;&#10;Wft3P3DK4KIYT4Dl1wCApsN5zOXUZqaS3f/q3KPvLhCsYzeDi9UITmk7AjqdD+mDHJeXWXptpUAd&#13;&#10;PZwvfn/bF2cPvPqNa0c3bRmcH+uNMWx826bz7I0AQG1CP5yb7zs3Wl+c0LH9+h3T79i3d34qid/o&#13;&#10;LcmwndhLqhUN0oI2uWgSR9WKftJYpIFclgN69KZxV7xp4oZQvhXrAbv74asW5n4BANQVzmM2rQ0d&#13;&#10;2+/ZPXf5LTtnxiOdexU9VyvyfZZtVh3OhfohNvAQEGmfaFup+9Lvy46sZxpd/+x/3/hf152QnBPr&#13;&#10;iThn+2eSM7a+0x4JAFTq/73v3KjLvn77m/O/dOXFE3csCZtNNYMrGshjdW2vc746PaHEnbpCetFS&#13;&#10;9xjBPGsQL/X1ie+nu15xztrXxujsHhw8fHvyQ5vfkGxYt80eCQBUIqx1/t0n/jLa9kLH9g+/beLm&#13;&#10;DKFZOAcBnQYDep6QXnbptSZC+uCBb81PxezsHhq0PPj9G4V0AKCycB5zrfMMHduLhvUkwzaKhOK2&#13;&#10;zTsX6hHQ6W1IrzOsP/196Ox+xo+t+etTto+8WUgHANrqroc+lHz7sd+Ptr2piWTXr7z66KUFAnfs&#13;&#10;2xT5Pss2qw7ZwjkLNImj7oNL0U8my6xRWUXTuONuf8dlk3sOjs5/JNYTERq2hE+4YzVuAQCGW2hG&#13;&#10;e++jV0fbXujY/vlPTF9W4lwqKXCOttplqwXyoue0gjSV0iSOqvaPLs5HX+m63M3jPrXrpPdt3Ta4&#13;&#10;MtaTcfKGs5PXv+TmZP2aLfZMAKBwON+9/5Jo25ufSw784b+fesOtN86OJdU1g6t73nmey2KEd6Gf&#13;&#10;pxlBp4mDRaxPJPN8WpqlSclK95F79P0D5x+9Jubya6G7aswlUAAA4bzUCV2ajH/zjrn3PBXOM50f&#13;&#10;JRGXui0YpIVzWs0IOlXuJ3Usvfbs/296Pvpzvl771ZM+uWHj4KJYT4aRdACg6XAe/N1X5t4QpvYt&#13;&#10;E56rHDEvM9e8zLxzAZ1aaBJHH0J6lusaC+kTh5M7z/rna3421vJrk7OPJI8d/ZvkjK3vslcCAKsK&#13;&#10;VXh3PHjxQvPZWMJyav/uX05+uUCwLjtiXiaQFw3LwjkCOkMd0MuG9CJz0ysL6/v2zk+PP57+acw1&#13;&#10;0o9M71/4d9qWC+2ZAMCK4Tz2FLkQzq9408QNGYJ2jFAeqymcJdUQ0BHSI4f0utZHjx3So6+RvviG&#13;&#10;K6QDAHWG81XWOs/aoT1PKE8yXlbFvHMhGwEdIb0lIT1WWK9sjXQhHQCoO5y/9zVHiy6nFrtje9YA&#13;&#10;XuW886IEewR0Gg/oq/1srFL3osE8S+AuHM4Xv+7eNXtQSAcAuhbOpyaSXb/y6qOX1hDKs4bzLKE6&#13;&#10;SxA27xwBnaEN6U3MR88T0mtpGhdC+mveuPbRTVsG58d8IxbSAYAqwvnsTLL3//kP0+/et3d+Kql/&#13;&#10;xHy14J0nkGedh15VOAcBHSE9iV/2XvrrX3x+du+r37h2VEgHANoezq/7+PQv3rJzZjxpbsS8zqZw&#13;&#10;q0kb+lkEdGh9SI85H32lQC2kAwDCefxw3mTHdvPOEdAR0EuG9Crmo2cN5JWF9J95y7onNmwavFZI&#13;&#10;BwDaEs7TNBn/L/9+6g1/9cezMcN5kjOcJxkDeV3h3LxzKjfiIaDMsbsF95fnE9PVvs87ByrK1w+c&#13;&#10;f/Sa0BU15gO179B1ye79l9pDAUA4LxTOv3H73FtvvXF2LML5T9ZQnjeIx7h9HeEcBHQ6EdKLHgSL&#13;&#10;hPQ8gb1o2VWpr2HJEiEdAGhLON9x2eSeEuc/SY6fWe2yrN9nOW9sIpwL9uQy8BDQ8H7U9s7uy11f&#13;&#10;Wfn7tV896ZMbNg4uivnkbNt0XvJTL/pCsn7NFnsqAPTEI4dvT77ywNvrCudLv8YcwIgZzpW2I6BD&#13;&#10;y0J61U3jOhvST95wdvL6l9wspANAD+w7dH2ye/8lUbeZMZzH+Bo7qAvn9IoSd6Id11uw7Zjz0bO+&#13;&#10;eUSfo15FuXsVJXAAgHAunIOATv9CesyfazKkR5ujLqQDAML5queJbQ3ngj0COr0P9zGbxtUV0kuF&#13;&#10;9SpDevgKAHTHvY9e3cVwnuQI4lnCeV0d26s8p4UVmYNO2/aruprGPfv/q14jPcttapuTHuaihznp&#13;&#10;YW46ANBuYVWWsDpLB8N51rXOzTuHpxhBpwpVlgS1cfm1rG9SWW9b+Uh6KHM3kg4AwnmN4TzPeVcX&#13;&#10;wzkI6PQ2pBfddt5Sp7yl72VDeuGwXmVID/PZAIB2Ce/Ttz3w9j6F8z4vpybYE40Sd9q6f7Wh1H3p&#13;&#10;/8dYiq10+XsV5e7BOds/k5yx9Z32WABoSTivotKtwnBeJrAL57DEGg8BQnqmAN6KkP6lP5jZdcH/&#13;&#10;vm77uvWDM2M+SaNjNy3cybZN59ljAaBBIZR/5YF3COf1hvNSD629lraEJxDSVw/X0UN6+E9VI+ln&#13;&#10;bH1Xcs72T9tjAaChcF7FkqgdDOd5w3rZcG70HAEd+5qQ3s6QHkbRf+pFX1jo9A4A1CNUs4Vl1ITz&#13;&#10;Va/LGtizBmjhHAEd+1sFP9eGkB6r7L3xkB6WXwvLsAnpAFC90LA19hrnLQnneYN6kXC+UlAWzhHQ&#13;&#10;oaL9TUg/ztdP7TrpfVu3Da6M/WRZKx0AqnfXQx9K7n306ujbnZ1J9t6ze+7yDofzLP8vnCMwQYtD&#13;&#10;+iDndb0J6Tv+bMPbtp028okqQnro8H7qlgvtuQAQUShlD+E89jJqi+H8c78z9dZbb5wdE86Fc7pF&#13;&#10;F3eGJaQPClxWJrDXGtL/4vOze1/9xrWjm7YMzo/5RM2lU8mD378x2bT+dCPpABAxnIdmcN994i8r&#13;&#10;CefXfXz6F//qj2fHMwbrJsL5aqG3rR3bQUBHSBfS84X0jZsH5w4GyQkxn6zQuObI9P7kNCPpAFBK&#13;&#10;6NR+833nLryvxjYzley+fsf0O27ZOTOeM2DXHc6bXE7N6Dm9DUnQ5L7XVGf3ukN6niC/8PWKT554&#13;&#10;1j89b82fHAvpm2M/aTq8A0BxoRncXQ99MHqn9mDiSLrzva85elmJoF20I7twDhEZQaerIb3JpnGt&#13;&#10;Dum7d80ePOPH1vz1KdtH3hx7JD182v/dJ25Jnrfxf002rNtmDwaAjO55+KqFOedh+ljPw3nWkBsz&#13;&#10;nFcdsIVzBHSEdCG9XEj/J88b+bPtLx05d2RN8oKYT9jk7CML89K3nPiyZPOJP2IPBoAVhNHy/zF6&#13;&#10;eSWd2oNDj6Qf/bWfPfqxEoE7djgvu+55kXCuKRwCOgjptYX0XOF88es3bp8bG388/dNXnLP2tbFD&#13;&#10;+mLzuFDq/ryNr7IHA8AyQuXZl/e9pZJmcMEjB+Yv//U3TnyupnAeK5AXCedlArSAjYAOQno7QvoD&#13;&#10;35qfOjyWfPFl/2xk27r1gzNjP2mh3D2cfIS56WtGTrQXA8BieD58+0Kn9iqawaVpMj56//yvfvAX&#13;&#10;J74YMXi3OZw3sZyacE/nQhF0KaRXuUZ6m0P6099f+9WTPrlh4+CiKp64sATbT7/oC8nG9dvtxQAM&#13;&#10;vVDOHuabVyGE82/cPvfWHZdN7ulZOM9zmXCOQAQd2B+bDOl5A3sdIf05l31q10nv27ptcGUVT14o&#13;&#10;dw8d3sNoOgAMozDfPATzfYeuq2T7YY3z2/509j2f/djU/pzhPG8A73o4LxuwhXMao8QdIb07Ib1U&#13;&#10;OA9fb75u5q6q1koP89LD8jHhzoR0AIZN1fPNQzi/7uPTv/hfPz19sIJwXmUTOOEcagxD0KeQnvXy&#13;&#10;qkN67uCd9zZVrpUenLrlwuSc7Z+xXjoAQ2F07KZk9/5LKlnfPDjOMmqxQ7pwLpzTAkbQ6WNIj900&#13;&#10;rnchvcpl2ILxqb9PHvz+nyyMpFsvHYA+CyXtVa1vHowdSndc+jNHP1IgcAvnwjkCOgjpLQjpWQL8&#13;&#10;08uwnfWTa1+5Zm1yWuwnb2ZuLPn2Y7+fbFp/+kITOQDokzBaHkraw7KjVQjN4A6Ozn/osgsmri0R&#13;&#10;vIVzGKIABEJ63JCeNWxnCeCZQvriDavs8B6csfVdyStf+NtK3gHohbCE2lceeHtlJe0FOrUXvU2e&#13;&#10;cL5S6O56OBfuEdBhSEJ63mAeI6TnCueL3+/4sw1v23bayCeqehLDKPo52z9tNB2ATrvn4auSu4/9&#13;&#10;q0poBve535l66603zo4J58I5w0eJO0L68Ib0Z1z2F5+f3fuKc9b+963bBufH7vAeTM4+slAGuGbk&#13;&#10;xOR5G19ljwagUxZL2sOKJVUJzeA+/x9nLv2rP54dzxi8q1o+LWvorjKc1xGuhXMEdGggoA9bSM8d&#13;&#10;zhe/3vbF2QNVNo8LDXS++8QtyeMTdyc/tPkNC2EdANoudGm/5f4LFpqgVmWxGdy+vfNTSbNN4IoE&#13;&#10;8CrC+WrhWThHQAchvbGQnjeIF71uoXnc4bHkiz/6E2teunZd8pIqnkhd3gHoiqq7tIf55qP3z//q&#13;&#10;//HzE58rELyFc+EcgQeE9JaH9MLh/Nm3ufqvTvo3W7YOrqjyCT37lA8nrzj2DwDaJFR77d5/6cLX&#13;&#10;qoT55vfsnrs8QzO4oiG9bGAXzkFAByG9wZD+nMt+a+eGC059ycgnBoNkc1VPaBhJP2f7Z5KN67fb&#13;&#10;uwFo3L2PXr3QDK6qLu3B1ESy6/OfmL7slp0zWeebx7iu6+G8bMAWzhHQQUivPaRHC+eLX9/9myds&#13;&#10;/+lfWPsHa9clZ1b1hIYl2EJIP3XLhfZuABoRAvnu/ZcszDmvUphv/v7XHf14jpDdRCm7cA4NMAcd&#13;&#10;Ib37IT1r2F4pnK94m8V56S/7ZyPb1q0fVBLSw9y+0OVdAzkAmrDYCO7xiXsqu48w3/z+u+ff+cFf&#13;&#10;nLghUgCvqpQ9TxgXzqFFAQeE9OpCep7AHSOkZ7ruU7tOet/WbYMrq3xSw2j6T73oCwul7wBQpTBq&#13;&#10;HsrZQ1l7lcJ889v+dPY9n/3Y1P6ag/iwh3MBHQEdhPTKQ3qswF7ouis+eeJZP/7qNX8wsiY5rcon&#13;&#10;9uXPf/9CA7kQ2AEgtkcO377QCO7I9IOV3k9Y3/y9rzl6WcEAHru8XTiHFlPijpDezpCeJXjHCum5&#13;&#10;g/vuXbMHxw6lO8/6ybWvXLO2upD+vaN/s7Ac28kbzk42rT/dXg5AFGHU/Bvf/WjyP0YvS2YqbAQX&#13;&#10;StoPjs5/6F+/YSLPfPMyQVw4F84Z8lADQnq5kL5SuM4b0ssE8twhffGKOpZiC4ymAxBDXaPmGZZQ&#13;&#10;ix3EizaGE85BQIdW7tODkrdrW0ivPJwvfv/RP9zw6pecPfIHVS7FFmxcf3pyzvZPm5sOQG51zTUP&#13;&#10;Qkn7DZ+a+bcZllCLHdLzXB8jnKcFwrFwDitQ4o6Q3kxIzxPEmwrpmYP7bV+cPTD2WPpHVZe8hzLE&#13;&#10;fYeuX/j6vI2v0ukdgEzCqPmX970l+e4Tf1np/Swtad+3d34qqXe0vOoyduEcWh5koK/7dVtCeqxg&#13;&#10;Xmk4f/Z1dXR5D4ymA7CaOkfNC5a0lwnuwrlwjiADQ7VvD0reZlDwsrZ0eC8c3Ovq8h6cuuXCY0H9&#13;&#10;M+amA/AMYV3zrz/0ocrnmgeHx9JrL/2Zox+JELqbXjoty1xy4RwqpMQdIb3/Ib3KwL7sdaHL+xPf&#13;&#10;T2542T8b2bZu/eDMKp/k8am/T+5/7PeTDetOWej2DsBwC6PmX33w4oWR8yo7tC8kwjQZH71//ld/&#13;&#10;/Y0T12YI020I5HlG0WOE86yhWTiHiAEGhPT6Q3reYB4rkOe+7Ld2brjg1JeMfKLqBnJBKHcPo+kb&#13;&#10;12+35wMMoVDKHoL5dMXBPJiZSnb/0cen3n3rjbNjJUN32fL1IqPjsTq1C+cQmRF0hHQhPXY4f8Z1&#13;&#10;f/XHs/f/k+eN/NlpLx45q8oGcsGR6f0LJ2eDp8I6AMPh8Ym7kzsevDj59mO/n8ylU5XeVxg1f/xg&#13;&#10;etWlP3P0gw98a34qR+iuszt7HcuoCefQ0uACQnrxkJ4lhK8UrOsK6YXC+bMvq2vN9EATOYD+q7MJ&#13;&#10;XLBCI7jYIb1MII+9bFoVa5wL5yCgQ69CetbQXXUgz31ZaCD3inPWfGLtuuTMOp700ETuJ174O8re&#13;&#10;AXqmziZwwdihdMf7X3f04yVCd5PzzYVzENBBSC8Z0rME9ypG1msJ7J/+65P+701bBu+t40kPHd5f&#13;&#10;/vz3J6845cNeAQAdF6Yz7d5/ycLa5nWYn0sOfGfP/K9fefHEHS0I5FXNMRfOQUAHIb2CkF4mmNce&#13;&#10;2D/6hxte/eKzRv5jHcuxBcreAbqr7nL2ICyfduN/nvn4LTtnxmsM5FUum1YmiDe9jJpwzlDQJA4h&#13;&#10;fXhDep4QXklgv+2LswfCcmwvOXvkxPUnDl5Z9ZMeltvZd+j6hWZCz9/4KmunA3REOHZ/ed+bax01&#13;&#10;v/+e+X/1f7554nP79i40gqsyfNe1pnmX1zgXzhFSwP4fdRtt6vDeVCBf8fq6R9ODs0/5cPKy579f&#13;&#10;UAdoqRDI73roQwsfrNYlwqh5XYG8jpJ24RwEdBDSIwb3utZOjxLYX3/Rus2/9Gvr/k1dc9ODEM5f&#13;&#10;+cLfSc7Y+k6vBoCWCPPMv/7QBxcawdWlxFzzmIG8jmXThHMQ0EFILxjSVwvZWW8zqPD76IG9idH0&#13;&#10;kzecfSyo/7b56QANCvPM73v06uTuh6+q9X5zjpqXDeRNjpQL5yCgg5BeQUjPG8pXCsWxA3mpcJ40&#13;&#10;tG76ohDQz9n+GcuyAdQsNH8LTeBCSK9LWNf8gW/Nf3SVUfO2BPKuNIMTzkFAByE9cmhvzWh63eum&#13;&#10;Lzpj67sW5qgL6gDVqns980U51zWvKpAXCeAxRsmrGjUXzkFAh84G9apCep4gXkVILxvYl73+U7tO&#13;&#10;et/JLxhcMRgkm+vaERbXT9dIDiC+0AAujJjX1Zl90cxUsvsrX5q9/LMfm9pfIkQ3Vcbe5pJ24RwE&#13;&#10;dOh1SC8TyFcL4lWF9krL39/9mydsf80b1155wobk/Dp3BkEdIJ7QkT10Zq87mKdpMn5wdP4jV7xp&#13;&#10;4oYKAncbO7ML5yCgg9dHwW30teQ9T3jPfP1v7dxwwQvPGLmyziZywcb1py+Uvev4DpBf6Mwemr/t&#13;&#10;O3Rd7fc9cSTd+flPTH/k1htnx2oK4TFHymMFceEcBHTwGmlhSF8pDGcN3UVDdrTbhiXZ3nLJuvfV&#13;&#10;3UROUAfoTjBfZum0mIG8Dc3fqmoGlzUwxwrVwjkI6DBUIT1LcK9znnq060PZ+0/9/NpPrDshOUdQ&#13;&#10;BxDMF9JemoyPP55ee5wmcE2HcCXtwjkI6CCk5w7pVQTzysJ7U2XvgjpAe4J5MDWR7Prqn89+tGQT&#13;&#10;uKoDe6zruhzOBXMQ0KEXIb1sUG9q/fSigTzzbZssexfUAcG82WC+zJrmTYfwtpW0C+cgoIPXTIVB&#13;&#10;vU8l71HDe5Nl74I6IJjXK5SzP34w3fGB849eU1EIb+uSaXlDuHAOAjp43fQopNcR2qP+3Ef/cMOr&#13;&#10;X3zWyH9soux9aVA/dcuFlmcDBPMKHB5Lr935n6Z3rNKdvergXXVQL3qbrIFYOAcBHbx2GgrpWUJ4&#13;&#10;niAeK5hXGuQ/teuk9538gsEVg0GyuYmdxTrqQJ+E9cvvORbM617HfKmZqWT3V740e/mSeeYxgncd&#13;&#10;Abyqxm+awYGQAV4/LQrpeYN6XQ3kGgnky33/s7+0dstbf3X9e5uan74Y1M/Y+q6FsL5x/XavIKBT&#13;&#10;RsduSu599OpGg/kqy6ZVHbyb7sre1ZJ24RwEdOjc62gQ6bZNhvRYYbzSUB/mp597wZorNmwcXNTk&#13;&#10;TvNkUP+15OQNZ3sFAa2279D1C6XsR6YfbOx3CPPMD47Of+SKN03cUDAkN1m2XveouXAOAjp4LdW8&#13;&#10;nSZL3lcKx0Wvq32UPcxP/+GXj1zRVCO5Rds2nbcwoh7mqQO0xfTcWHLfo1cvjJiH75sM5mE98//2&#13;&#10;mZlrbtk5M15T2O7CWuZdmG8unIOADkJ6waDetgZyUUJ41qDeZCO5RRrKAW3w+MTdx0L5f2608dui&#13;&#10;iSPpzs9/YvojSxrALQ18bQzgdTSCKxrO8wRl4RwEdPCa6khIjxXMKwnbZb7f8Wcb3vb8Hxq5oumg&#13;&#10;bp460IRQxh5CeZPzy5cG8ztvnttxnAZwx/u+TWXrStoBAR2GOKSvdttBhMvrGE1vRVBvuuP7UmE0&#13;&#10;/cXHwrryd6AKi2Xs3zkWzpucX74odGbf87W5j+y4bHJPBWG7DaPmVYRzJe0gSAA1v7aqnJeeNZCX&#13;&#10;Demxg3msQL7s9a+/aN3mt1yy7n2bTx68tw1BPZS/h4ZyYWRd+TtQVhglXxwxb4MQzP/h3vkdOTuz&#13;&#10;Nx3G65prLpyDEAH0NKSvdH1VDeSKButYAbzU94tLs7UlqAchpJ+x9Z0LzeUAsgqj5SGQh/nlbRgt&#13;&#10;b2EwjxXG6xg1L3OdcA4COniddSSkZw3gZUN550J7G4O6UXUgi7aNltcczKv8+SL/n/U2RS7PG5Rj&#13;&#10;BmrhHAR0ENIrDOpVNZDLE7hbGdrbGNSDENJP23KhuerAgiPT+5MDY19q1Wh5xGDeRJjPe9uiYV04&#13;&#10;BwR06OjrrS0l71lCeKxgXiRcD1VQD6PqIajrAA/DKYyUh2A+OnZTq36vEsG8DWG8zo7sStoBAR2G&#13;&#10;IKSvdtsqSt6zBPemyt57H9SDkzecvRDUrasO/ba4bvnosWAe5pl3OJg3EcbLjJJ3bdRcOAcBHehQ&#13;&#10;SF/p+jpH02ME6yZCe2vWUV+O5dqgX0IJe5hT3pbl0Z4trGN+713z12ZcLq0NYbyujuwxR83zBGUl&#13;&#10;7SCgAy0N6k00kMsbymOF9tKhu29BPYykn7rl581Xh46G8lC+HsrYw6h5G4VgfufNczs++7Gp/TUE&#13;&#10;8yrCeJ3BvMjlRUKycA4COtDykF4mqMduLNeFpnKFfuajf7jh1T/88pEr1p2QnNPGHU9Yh/YLJeth&#13;&#10;Pvm9j17d2lCepsn4+OPptX/yu9PX3nrj7FhFwTz2z1Tx/zECu3AOCOggpBe6flDxZVWPoFcZ1J/x&#13;&#10;/1d88sSzXv7Kkfdu2Di4qK07YGguF9ZVF9aheWGkPCyN1sZmb0vNzyUHHv3H+R03Xzd78y07Z8Yr&#13;&#10;CtxVhPEmg3mRywVzEAyAIQrqgxK3adNoevRgHft27/7NE7b/xM+uuaiNDeWWMrIOzYTytpevLwqN&#13;&#10;3w4dnL/hijdN3NBQ4G5T+XqesG3UHBDQQUiPdtsYo+lZQnZdwbzqoH7c60Ln9zf+8rrz2zpPfbmw&#13;&#10;HkbXdYOHuEIQDyPkB479a3soDzI0fmtrMK/i//OGcOEcENDB67LxkJ4nvDfV/b3REB/mqW//kZFf&#13;&#10;OWFDcn4XdszFoH7asdBunXXIbzGQhxL2NnZff7ZQxv7EWLpzlfnldQfurswzF8wBAR28Nnsf1NvW&#13;&#10;DT7KdaH8/SffsOZXNm4evK3N5e9LhXnroQx+MbQDz7VYuh4CeZvnkz9bgTL2Nl9XdRAXzgEBHbxG&#13;&#10;hyqkD01QD8IybT9wysh7165LzuzSjnrqU2Hd6DrDbvSpEfIwUt6FUfKnk1majE8eTXcts0xal8J3&#13;&#10;VfPK+x7MhXMQ0IEGX6eCejtC/Iq3Xez+fuJJg/O7Mqq+aLErvLnrDIPFueQhlId/XTM7k+x97OH5&#13;&#10;a1fpxl5VaK5qVLxIEK+yE3uW8CucAwI6COnRbjuo8PImG8s1Eeqf8f+LTeW6OKq+6OQNZz8d2F9w&#13;&#10;7J/ATtcD+WIYP3jsX1irvGsWR8uXafrWRBCPGcxjBvE2jprHDtOCOQjoQItes4PIt2/baHoXgnqu&#13;&#10;23ZxrvpqgT18ryQegbwei3PLc46W1xW2hy2Y5w3IRs3ByT4wJK/bukbT+xjU6wruz/n/39q54YIX&#13;&#10;nDpyUVc6wK9kaUn8yRtesRDaoQkhfIdAfvCpQN7FkvVnW+zE/vVb53auMre8qXDdRBCvspw9S/ht&#13;&#10;ctRcOAcBHehZSM9y+1ghPWZQX+1nmprfXupnQwn8m39l/ds2bx1c1NUS+GcLJfCLo+zhq7J4qhLC&#13;&#10;+OMT9ywE8Se/v7sXf9diCfvo/enOKy+euCNi4G1zEC8azGMF9qzB16g5IKCD13Al26tzNL3KoN7k&#13;&#10;/0fd9mIJ/EmbBuePrElO69OOHkbZw+j61qcCewjuQjtFwvhiEO/D6PizTU0ku77/vfldy5Sw1xmW&#13;&#10;6w7isUvXiwZwo+aAgA40HtKz3L7o9YMSt61ihL3ScB37/7vcBb5IaD/5qX/msxMsjoiHdcj7GsYX&#13;&#10;hS7s44fSnV/8vekbbr1xdqzGMNzGIF7VnHKj5oCADnQqqFc1mp4nqNdVCp/3/5sO7gvz1Z/3Q4Pz&#13;&#10;+xzWl1rafG4xuBtt76elIfzQUyPkXVp7vGwo/7vb53blnFfeh//vazAXzgEBHbymo2+vK2XvTQR1&#13;&#10;Yb1Bi/Paw6j7pmPBfXFeu4Z07bfYuC0E8RC+H3mqk3pf5ovXFMoF87gBvO2j5sI5OJkHev66bnPZ&#13;&#10;e9VBvRPBW1gvbjG0L460h6/rnvpq5L0eIWwvhu6ZY18PPfW1z6XpFYTyvoTsOrqwtyWYVxGkBXNw&#13;&#10;Ig8Myeu7LaPpfQrqbQnvyUf/cMOrf/CHB/+ijw3myloa3MPXEOgX57qHcnpWFka+Dz9Vdn7wqcC9&#13;&#10;GMAXgzn/02Kjtz1fm99dUSjvSlCvIpgXubwrwVw4ByfwwJC+xgX1dgTxysJ6aDB3+stGzu3T0m1V&#13;&#10;WxyFX+77pY3r+hDolwbupaE7eOQ437NConpqSbTv/WO6669unL1jle7rTYbwtgXzqgN7l8K5YA5O&#13;&#10;3oEhf60PKrp91Y3kqg7vbQnz0W4T1ll/4y+vO/+fPG/k/PUnJucOcyl8FZYL7CuF+HUl583PrDJ3&#13;&#10;+/BT87xXu4xyQun6sVB+57e/Ob9zx2WTewoGz7aMpsf6GcFcOAcEdPB6b2FQr2N+etVBvU1hvuht&#13;&#10;lr1ssRT+xJMG5xpdh4wJKk3GpyeTO1coXa8ylDcZutsYzMtc16ZgLpyDE3bAa15Qb1GAHtT4Oy97&#13;&#10;2eLo+uatg3NPOHFwjrnr8D/NTCW7jx5J79y3Z35XiVHymCG3yXBf5ufaFMzbEs4Fc3CyDnjtV7LN&#13;&#10;tsxPjx3U2xbeY//cspcvzl3fuHlwjnJ4hs1i2frjB9Pdx5lL3kQo78Jtmg7mWQOvUXNAQAc6+frv&#13;&#10;wvz0JoN6W0N37MsEdoYmkP/lzpk7b71xdqyC4Nl0UK46hPcxmFcVogVzcIIOOA60LqiXWV+9qqDe&#13;&#10;RFBuc1jPFNjXrU/OVBJPl4SS9anJdE8LAnnVgbuOEF51k7c+BXPhHJyYA44FjW63C0G9jrDb5u1H&#13;&#10;Cezv/s0Ttp/1kyPnHAvsZ2o6R5ssNnWbnEj3HjyQ7r7y4ok7IoXHrgf1YQjmRQKxYA4I6ICgPiRB&#13;&#10;vamwXlWIX/F5CV3if+CUwZlG2anT0tHxv//m/N7jdFmPGSaHKaj3OZgL54CADgxVUB9Eul0d89f7&#13;&#10;HOCrfCxWvC50ij/vwnVnveC0wTknbhicKbQTK4wfGU/3/uMD6d7jdFhvKpC3KbzXGdarCuYxbyOY&#13;&#10;AwI6IKQL6p2/n6iBfWloDyPtGzYlZ65dOzht3QnJOV6yLDU/lxyYm01Gw1Jn44+le7/33fRAwTAu&#13;&#10;qDczMi6YA07AAQT1VjeaazrANxrMV3tew5z2H/nxkTM3/8DgzDDaPjKSbBHc+y/MF5+dTvaGUfHp&#13;&#10;yWT0sYfTvVdePHFnUs162H0N6nWH9aaDeZFAXGWAFs4BAR1ozbFiWIN6W4N114L5qvtCCO7bXzpy&#13;&#10;WiiTX7Mm2XzCiYOz1qxNTlUq3y2hNH1+PhkLjdsmj6QHxg8loxmCeFLy+rSBy5sO0G2cR95kMK8y&#13;&#10;QAvmgIAOCOoRr29LWXybb9tUMM+0b4Sl3zZtGWwJ4T38/0kbB+eGr0be67dYkj47mx6YnkoOLIbw&#13;&#10;22+a2XOcJc1ih7i2BfU2hOqmy9X7GsyFc0BABzpx7BhU/HODCq8fNHB52wN47MAeK5hn3s9CV/nw&#13;&#10;Ncx3X7Mu2bz+hOS0MOddiC8WvsP3YU54+BrmhU8eTcb3f3v+wApd06sKbXUF9SqDb9ri+xPMBXNA&#13;&#10;QAd6dPwYpqDeRHhuKoA3OVo+qGrfW2xaF77fvDU59cSNTwb4xXL6xdutXZ+cORgkm/vw4p+dSfam&#13;&#10;88n4Qvh+qux88bqwbnj4engsHdtx2eTeigNSlaPmsUNpEyG5iVHxqpdDE8wBJ9gAQxrUqwqVbQrI&#13;&#10;bQ7fgwqfuzL7WYx9fnDFJ088M5TXL71wacBfzmLzuzJ3HJqpzc09Ga6Xsxiwl3qqzHw8UsioqjlX&#13;&#10;E3PRmwy8bZsr3uVgLpwDAjrgeNKjoB47kLctxLclsMe4vsg+NWjha6Jt0pp+to6w3nT5e5cuF8wF&#13;&#10;c0BAB4b4mNLXoN6XEN/EdbGet7L72aCDr6+qw0PVganqueh1hvW0J/cRI7Tn3XcEc8DJNICg3ul5&#13;&#10;7HXdR1dCeZOBvCvvw2lD2+l6WK8jYNe1rbLBexiCuXAOCOiAoN5wUK8qjFdxXdtDedmfrSqUD1r+&#13;&#10;OuhyeB+W+ehtDutVB2/BHMBJAzBkx5k65gi3dVS9zoDd5VA+LHPOBy0JC3WEKGG9ndcJ5gACOuB4&#13;&#10;06mg3lSgFcrj7TeDDr4+mg4fVS971cU56V0L3mmk50swBxDQAUG99qBeNqi2Law3FdhjB/Ii+4gy&#13;&#10;92pCyrDNSe9jKI95mxj7VdqB/R5AQAcE9YbDW99K5LsWyuuac+59td6AVVeZexsDedXBu0uj5YI5&#13;&#10;4AQZQFCvNCw2Fdab/NlYob2OQD7o6Guh6TDShTL3qsNr10O3YA4goAOORY3fTxPl73WE2iZL8Ot8&#13;&#10;DJoO40rc421DYO9HKBfMAQR0wDGp1qDetbAukCtvb0u46fLc9C6E7ibnjKcN7leCOeBkGEBQz337&#13;&#10;roT1rgfytiyn1ub34rRF22xibnpXAnmsbVRxO8EcQEAHHKNqvZ8mR9XbFOjrDOx1hHGl7fUGmyrn&#13;&#10;p3ctsLfxNk0E87RD+y+AgA44VnU8qHc5rNd9m6qCe9nnfdCx10QTQaSNpe59Du1dD+WCOeCkF8Ax&#13;&#10;K/r9NF0C30Q47nMYH3RwP+5CoElr+rkmgm0bR8CrnisumAMI6IBjV6vvq+rS6raOwDcdxpW0dz/I&#13;&#10;py25fZfDfZseR8EcwIkE4BjWqvvqWlhvKrBXHcbbWtLepvfktMXb70rZexduV+b56MpouWAOOLkF&#13;&#10;ENQbDepNB/uuB/FBB/fLPoX6tpW9Nx2g+xTKBXMAJw+AY5qw7rateN7adp9daxhXV6hsOjy3sXmb&#13;&#10;YA4goAMMVVCvM2x2MVh3vYy9r++3aYu2V3V472rIHpZQLpgDTmIBHOMquc86S7PbMhpfZwjXDK67&#13;&#10;Yb7OsNmWkJ22/HESzAEEdIDWH+/aMI+5bYG9rhA+aOm+0rf33LSF223j/PU6bj+MoVwwB5ywAjju&#13;&#10;CestCOBN/Jz3z/aEqTaXwdcZyNsQygVzAAEdYOiDehNhvc0hP+bjOyzLqLU9JDW1hFdbS+hjPC5d&#13;&#10;D+WCOeAEFcBxsPdhvQuBvemf9d7Z3pDVhXL4pn5OKAdwYgrgmDikYb3uoB/zsRv0dL/qQ4BqupN4&#13;&#10;lz4AqOr5EMwBBHSAoT02tm2kt8sj3kbNhyvcNxls0w7/7m0Lx4I54CQUgFYeIwct3N6g4z9fx/M6&#13;&#10;7O+taQe23YdALZQDOPkEcLzsyX23pZt5G7uqD4Z0n2tDSGpj6OzTNtr2nAvmAAI6QKePm21fo3uY&#13;&#10;StO9h7YnjKW2I5QDONEEcPwU1rsbtgdDut90NWS1taS7C53S0yHdZwCcYAI4lgrsHQ7t3iP7F97a&#13;&#10;PFc77ehjKpQDOPkAcEztaXAd9OD58H7afEBLh3ibbQvEgjmAEwoAx9eGfpcuBuyB/aSTYatr4Tb1&#13;&#10;3AAgoAM41vYxsNf5WHp/7G/IS/3+gjmAk0YABkP8O/V17XHvo+0Ncan7EMoBnCwC0OXjbx/nbQ88&#13;&#10;/8Jix/52oRzACSIAjsWN/26WPqMNwTAdgr9RKAdw4gVAx4/LwxigvVf2NwCmQ/p3C+YATrQA6OEx&#13;&#10;euDx8b7akXCXekyEcgAnVgAM0/F64Hfo/O/f5aCW+h2EcgAnAQA4dnfj9/W+1w/W/xbIAZzkAeA4&#13;&#10;3vPf2fuiINm3gCuUAzhJAsBxvde/t/fP/odFpf4AOMEAwDG+x+9Tffl7+hYAU78/AE4UAHDM996F&#13;&#10;ICuUA+AkB8Dx39+FIO5vAsCJDADeD/yNCKwCOQBOVgDw/uBvFlD9vQA4GQHA+4XHQfD2OACAEw0A&#13;&#10;vH94vIRMjxUAThgA8J4CAjkAOJkCwHsMCOMAOHkCwPsOCOQA4EQJAO9FIIgD4KQIALxHIYwDgJMf&#13;&#10;ALx3gSAOgJMcAPCehiAOAE5mAMB7ngAOAE5WAMB7IgI4ADgZAQDvnYI3ADjJAAD6/H4rbAMAAAAA&#13;&#10;AAAAAAAAAAAAAAAAAAAAAAAAAAAAAAAAAAAAAAAAAAAAAAAAAAAAAAAAAAAAAAAAAAAAAAAAAAAA&#13;&#10;AAAAAAAAAAAAAAAAAAAAAAAAAAAAAAAAAAAAAAAAAAAAAAAAAAAAAAAAAAAAAAAAAAAAAAAAAAAA&#13;&#10;AAAAAAAAAAAAAAAAAAAAAAAAAAAAAAAAAAAAAAAAAAAAAAAAAAAAAAAAAAAAAAAAAAAAAAAAAAAA&#13;&#10;AAAAAAAAAAAAAAAAAAAAAAAAAAAAAAAAAAAAAAAAAAAAAAAAAAAAAAAAAAAAAAAAAAAAAAAAAAAA&#13;&#10;AAAAAAAAAAAAAAAAAAAAAAAAAABATP+/AAMALfsh3fr0T9QAAAAASUVORK5CYIJQSwMEFAAGAAgA&#13;&#10;AAAhAFskjrfkAAAAEAEAAA8AAABkcnMvZG93bnJldi54bWxMT0trwkAQvhf6H5Yp9KabByY2ZiJi&#13;&#10;HycRqoXS25odk2B2N2TXJP77rqf2MvAx3zNfT6plA/W2MRohnAfASJdGNrpC+Dq+z5bArBNaitZo&#13;&#10;QriRhXXx+JCLTJpRf9JwcBXzJtpmAqF2rss4t2VNSti56Uj739n0SjgP+4rLXozeXLU8CoKEK9Fo&#13;&#10;n1CLjrY1lZfDVSF8jGLcxOHbsLuct7ef42L/vQsJ8flpel35s1kBczS5PwXcN/j+UPhiJ3PV0rIW&#13;&#10;YbZcpJ6KEKUJsDshSF5iYCeENI4S4EXO/w8pfgEAAP//AwBQSwMEFAAGAAgAAAAhAKomDr68AAAA&#13;&#10;IQEAABkAAABkcnMvX3JlbHMvZTJvRG9jLnhtbC5yZWxzhI9BasMwEEX3hdxBzD6WnUUoxbI3oeBt&#13;&#10;SA4wSGNZxBoJSS317SPIJoFAl/M//z2mH//8Kn4pZRdYQde0IIh1MI6tguvle/8JIhdkg2tgUrBR&#13;&#10;hnHYffRnWrHUUV5czKJSOCtYSolfUma9kMfchEhcmzkkj6WeycqI+oaW5KFtjzI9M2B4YYrJKEiT&#13;&#10;6UBctljN/7PDPDtNp6B/PHF5o5DOV3cFYrJUFHgyDh9h10S2IIdevjw23AEAAP//AwBQSwECLQAU&#13;&#10;AAYACAAAACEAsYJntgoBAAATAgAAEwAAAAAAAAAAAAAAAAAAAAAAW0NvbnRlbnRfVHlwZXNdLnht&#13;&#10;bFBLAQItABQABgAIAAAAIQA4/SH/1gAAAJQBAAALAAAAAAAAAAAAAAAAADsBAABfcmVscy8ucmVs&#13;&#10;c1BLAQItABQABgAIAAAAIQC8p3+4NwQAAAwLAAAOAAAAAAAAAAAAAAAAADoCAABkcnMvZTJvRG9j&#13;&#10;LnhtbFBLAQItAAoAAAAAAAAAIQA7BS+ao7gAAKO4AAAUAAAAAAAAAAAAAAAAAJ0GAABkcnMvbWVk&#13;&#10;aWEvaW1hZ2UxLnBuZ1BLAQItABQABgAIAAAAIQBbJI635AAAABABAAAPAAAAAAAAAAAAAAAAAHK/&#13;&#10;AABkcnMvZG93bnJldi54bWxQSwECLQAUAAYACAAAACEAqiYOvrwAAAAhAQAAGQAAAAAAAAAAAAAA&#13;&#10;AACDwAAAZHJzL19yZWxzL2Uyb0RvYy54bWwucmVsc1BLBQYAAAAABgAGAHwBAAB2wQAAAAA=&#13;&#10;">
                <v:rect id="Rectangle 32" o:spid="_x0000_s1027" style="position:absolute;left:36861;top:14573;width:36481;height:16192;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a+JMNxwAAAOAAAAAPAAAAZHJzL2Rvd25yZXYueG1sRI9BawIx&#13;&#10;FITvBf9DeEJvNauF0q5GERdBepFqofT22Dw3i5uXJXnqtr++KRR6GRiG+YZZrAbfqSvF1AY2MJ0U&#13;&#10;oIjrYFtuDLwftw/PoJIgW+wCk4EvSrBaju4WWNpw4ze6HqRRGcKpRANOpC+1TrUjj2kSeuKcnUL0&#13;&#10;KNnGRtuItwz3nZ4VxZP22HJecNjTxlF9Ply8gcvZVd+f2/a4l499dOvXF6nIGnM/Hqp5lvUclNAg&#13;&#10;/40/xM4aeJzB76F8BvTyBwAA//8DAFBLAQItABQABgAIAAAAIQDb4fbL7gAAAIUBAAATAAAAAAAA&#13;&#10;AAAAAAAAAAAAAABbQ29udGVudF9UeXBlc10ueG1sUEsBAi0AFAAGAAgAAAAhAFr0LFu/AAAAFQEA&#13;&#10;AAsAAAAAAAAAAAAAAAAAHwEAAF9yZWxzLy5yZWxzUEsBAi0AFAAGAAgAAAAhAJr4kw3HAAAA4AAA&#13;&#10;AA8AAAAAAAAAAAAAAAAABwIAAGRycy9kb3ducmV2LnhtbFBLBQYAAAAAAwADALcAAAD7AgAAAAA=&#13;&#10;" fillcolor="#fafafa [182]" stroked="f" strokeweight="1pt">
                  <v:fill color2="#e4e4e4 [982]" angle="270" colors="0 #fafafa;46531f #d7d7d7;56361f #d7d7d7;1 #e4e4e4" focus="100%" type="gradient"/>
                  <v:textbox>
                    <w:txbxContent>
                      <w:p w14:paraId="7BE46E37" w14:textId="77777777" w:rsidR="00A50CDA" w:rsidRPr="00AB5AE1" w:rsidRDefault="00A50CDA" w:rsidP="00323909">
                        <w:pPr>
                          <w:jc w:val="center"/>
                          <w:rPr>
                            <w:lang w:val="en-US"/>
                          </w:rPr>
                        </w:pPr>
                      </w:p>
                    </w:txbxContent>
                  </v:textbox>
                </v:re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33" o:spid="_x0000_s1028" type="#_x0000_t75" style="position:absolute;width:44767;height:44767;visibility:visible;mso-wrap-style:squar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qQrLeyAAAAOAAAAAPAAAAZHJzL2Rvd25yZXYueG1sRI/RagIx&#13;&#10;FETfBf8h3IJvmrRLbVmNImqxoC+1/YDL5naz7eZmu4m69euNIPgyMAxzhpnOO1eLI7Wh8qzhcaRA&#13;&#10;EBfeVFxq+Pp8G76CCBHZYO2ZNPxTgPms35tibvyJP+i4j6VIEA45arAxNrmUobDkMIx8Q5yyb986&#13;&#10;jMm2pTQtnhLc1fJJqbF0WHFasNjQ0lLxuz84Des/u1tnLwrVebPZls8/q25JZ60HD91qkmQxARGp&#13;&#10;i/fGDfFuNGQZXA+lMyBnFwAAAP//AwBQSwECLQAUAAYACAAAACEA2+H2y+4AAACFAQAAEwAAAAAA&#13;&#10;AAAAAAAAAAAAAAAAW0NvbnRlbnRfVHlwZXNdLnhtbFBLAQItABQABgAIAAAAIQBa9CxbvwAAABUB&#13;&#10;AAALAAAAAAAAAAAAAAAAAB8BAABfcmVscy8ucmVsc1BLAQItABQABgAIAAAAIQDqQrLeyAAAAOAA&#13;&#10;AAAPAAAAAAAAAAAAAAAAAAcCAABkcnMvZG93bnJldi54bWxQSwUGAAAAAAMAAwC3AAAA/AIAAAAA&#13;&#10;">
                  <v:imagedata r:id="rId8" o:title=""/>
                </v:shape>
                <w10:wrap anchorx="margin"/>
              </v:group>
            </w:pict>
          </mc:Fallback>
        </mc:AlternateContent>
      </w:r>
      <w:bookmarkEnd w:id="0"/>
    </w:p>
    <w:p w14:paraId="255296EF" w14:textId="77777777" w:rsidR="00323909" w:rsidRPr="001A528A" w:rsidRDefault="00323909" w:rsidP="00323909">
      <w:pPr>
        <w:jc w:val="both"/>
      </w:pPr>
      <w:r w:rsidRPr="001A528A">
        <w:rPr>
          <w:noProof/>
          <w:lang w:val="en-GB" w:eastAsia="ja-JP"/>
        </w:rPr>
        <mc:AlternateContent>
          <mc:Choice Requires="wps">
            <w:drawing>
              <wp:anchor distT="0" distB="0" distL="114300" distR="114300" simplePos="0" relativeHeight="251661312" behindDoc="0" locked="0" layoutInCell="1" allowOverlap="1" wp14:anchorId="4D583C51" wp14:editId="1043EC76">
                <wp:simplePos x="0" y="0"/>
                <wp:positionH relativeFrom="column">
                  <wp:posOffset>2771775</wp:posOffset>
                </wp:positionH>
                <wp:positionV relativeFrom="paragraph">
                  <wp:posOffset>1301250</wp:posOffset>
                </wp:positionV>
                <wp:extent cx="3954672" cy="1403418"/>
                <wp:effectExtent l="0" t="0" r="0" b="0"/>
                <wp:wrapNone/>
                <wp:docPr id="6" name="Text Box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54672" cy="14034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355B23C" w14:textId="77777777" w:rsidR="00A50CDA" w:rsidRDefault="00A50CDA" w:rsidP="00323909">
                            <w:pPr>
                              <w:spacing w:after="0" w:line="240" w:lineRule="auto"/>
                              <w:jc w:val="right"/>
                              <w:rPr>
                                <w:color w:val="5D5E5E"/>
                                <w:sz w:val="52"/>
                                <w:szCs w:val="48"/>
                              </w:rPr>
                            </w:pPr>
                            <w:r>
                              <w:rPr>
                                <w:color w:val="5D5E5E"/>
                                <w:sz w:val="52"/>
                                <w:szCs w:val="48"/>
                              </w:rPr>
                              <w:t>Dairy NSW</w:t>
                            </w:r>
                          </w:p>
                          <w:p w14:paraId="41655E76" w14:textId="16A06F8E" w:rsidR="00A50CDA" w:rsidRPr="0087059F" w:rsidRDefault="00CB335D" w:rsidP="00323909">
                            <w:pPr>
                              <w:spacing w:after="0" w:line="240" w:lineRule="auto"/>
                              <w:jc w:val="right"/>
                              <w:rPr>
                                <w:color w:val="5D5E5E"/>
                                <w:sz w:val="52"/>
                                <w:szCs w:val="48"/>
                              </w:rPr>
                            </w:pPr>
                            <w:r>
                              <w:rPr>
                                <w:color w:val="5D5E5E"/>
                                <w:sz w:val="52"/>
                                <w:szCs w:val="48"/>
                              </w:rPr>
                              <w:t>Farming my Team</w:t>
                            </w:r>
                          </w:p>
                          <w:p w14:paraId="4E329A7F" w14:textId="648AA8DB" w:rsidR="00A50CDA" w:rsidRDefault="00A50CDA" w:rsidP="00323909">
                            <w:pPr>
                              <w:spacing w:after="0" w:line="240" w:lineRule="auto"/>
                              <w:jc w:val="right"/>
                              <w:rPr>
                                <w:color w:val="5D5E5E"/>
                                <w:sz w:val="36"/>
                                <w:szCs w:val="32"/>
                              </w:rPr>
                            </w:pPr>
                            <w:r>
                              <w:rPr>
                                <w:color w:val="5D5E5E"/>
                                <w:sz w:val="36"/>
                                <w:szCs w:val="32"/>
                              </w:rPr>
                              <w:t>SESSION 2:</w:t>
                            </w:r>
                          </w:p>
                          <w:p w14:paraId="68E5A676" w14:textId="5C70D8C9" w:rsidR="00A50CDA" w:rsidRPr="000026D0" w:rsidRDefault="00A50CDA" w:rsidP="00323909">
                            <w:pPr>
                              <w:spacing w:after="0" w:line="240" w:lineRule="auto"/>
                              <w:jc w:val="right"/>
                              <w:rPr>
                                <w:color w:val="5D5E5E"/>
                                <w:sz w:val="36"/>
                                <w:szCs w:val="32"/>
                              </w:rPr>
                            </w:pPr>
                            <w:r>
                              <w:rPr>
                                <w:color w:val="5D5E5E"/>
                                <w:sz w:val="36"/>
                                <w:szCs w:val="32"/>
                              </w:rPr>
                              <w:t xml:space="preserve"> WHAT MAKES ME A LEADER</w:t>
                            </w:r>
                          </w:p>
                          <w:p w14:paraId="4D2FF5A7" w14:textId="77777777" w:rsidR="00A50CDA" w:rsidRDefault="00A50CDA" w:rsidP="00323909"/>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4D583C51" id="_x0000_t202" coordsize="21600,21600" o:spt="202" path="m,l,21600r21600,l21600,xe">
                <v:stroke joinstyle="miter"/>
                <v:path gradientshapeok="t" o:connecttype="rect"/>
              </v:shapetype>
              <v:shape id="Text Box 6" o:spid="_x0000_s1029" type="#_x0000_t202" style="position:absolute;left:0;text-align:left;margin-left:218.25pt;margin-top:102.45pt;width:311.4pt;height:110.5pt;z-index:2516613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XA2Fh9gEAAM4DAAAOAAAAZHJzL2Uyb0RvYy54bWysU9tu2zAMfR+wfxD0vjhO3bQ14hRdiw4D&#13;&#10;ugvQ7gMYWY6F2aJGKbG7rx8lp2m2vQ17EcSLDs8hqdX12Hdir8kbtJXMZ3MptFVYG7ut5Len+3eX&#13;&#10;UvgAtoYOra7ks/byev32zWpwpV5gi12tSTCI9eXgKtmG4Mos86rVPfgZOm052CD1ENikbVYTDIze&#13;&#10;d9liPl9mA1LtCJX2nr13U1CuE37TaBW+NI3XQXSVZG4hnZTOTTyz9QrKLYFrjTrQgH9g0YOxXPQI&#13;&#10;dQcBxI7MX1C9UYQemzBT2GfYNEbppIHV5PM/1Dy24HTSws3x7tgm//9g1ef9VxKmruRSCgs9j+hJ&#13;&#10;j0G8x1EsY3cG50tOenScFkZ285STUu8eUH33wuJtC3arb4hwaDXUzC6PL7OTpxOOjyCb4RPWXAZ2&#13;&#10;ARPQ2FAfW8fNEIzOU3o+TiZSUew8uzovlhcLKRTH8mJ+VuSXqQaUL88d+fBBYy/ipZLEo0/wsH/w&#13;&#10;IdKB8iUlVrN4b7oujb+zvzk4MXoS/ch44h7GzZj6lLRFaRusn1kP4bRU/An40iL9lGLghaqk/7ED&#13;&#10;0lJ0Hy335CoviriBySjOLxZs0GlkcxoBqxiqkkGK6Xobpq3dOTLblitNU7B4w31sTFL4yupAn5cm&#13;&#10;CT8seNzKUztlvX7D9S8AAAD//wMAUEsDBBQABgAIAAAAIQCdl+k44gAAABEBAAAPAAAAZHJzL2Rv&#13;&#10;d25yZXYueG1sTE/LTsMwELwj8Q/WInGjNmlSkTROhai4gigPiZsbb5OIeB3FbhP+nu2JXkZazew8&#13;&#10;ys3senHCMXSeNNwvFAik2tuOGg0f7893DyBCNGRN7wk1/GKATXV9VZrC+one8LSLjWATCoXR0MY4&#13;&#10;FFKGukVnwsIPSMwd/OhM5HNspB3NxOaul4lSK+lMR5zQmgGfWqx/dken4fPl8P2Vqtdm67Jh8rOS&#13;&#10;5HKp9e3NvF0zPK5BRJzj/wecN3B/qLjY3h/JBtFrSJerjKUaEpXmIM4KleVLEHvmkiwHWZXyckn1&#13;&#10;BwAA//8DAFBLAQItABQABgAIAAAAIQC2gziS/gAAAOEBAAATAAAAAAAAAAAAAAAAAAAAAABbQ29u&#13;&#10;dGVudF9UeXBlc10ueG1sUEsBAi0AFAAGAAgAAAAhADj9If/WAAAAlAEAAAsAAAAAAAAAAAAAAAAA&#13;&#10;LwEAAF9yZWxzLy5yZWxzUEsBAi0AFAAGAAgAAAAhABcDYWH2AQAAzgMAAA4AAAAAAAAAAAAAAAAA&#13;&#10;LgIAAGRycy9lMm9Eb2MueG1sUEsBAi0AFAAGAAgAAAAhAJ2X6TjiAAAAEQEAAA8AAAAAAAAAAAAA&#13;&#10;AAAAUAQAAGRycy9kb3ducmV2LnhtbFBLBQYAAAAABAAEAPMAAABfBQAAAAA=&#13;&#10;" filled="f" stroked="f">
                <v:textbox>
                  <w:txbxContent>
                    <w:p w14:paraId="2355B23C" w14:textId="77777777" w:rsidR="00A50CDA" w:rsidRDefault="00A50CDA" w:rsidP="00323909">
                      <w:pPr>
                        <w:spacing w:after="0" w:line="240" w:lineRule="auto"/>
                        <w:jc w:val="right"/>
                        <w:rPr>
                          <w:color w:val="5D5E5E"/>
                          <w:sz w:val="52"/>
                          <w:szCs w:val="48"/>
                        </w:rPr>
                      </w:pPr>
                      <w:r>
                        <w:rPr>
                          <w:color w:val="5D5E5E"/>
                          <w:sz w:val="52"/>
                          <w:szCs w:val="48"/>
                        </w:rPr>
                        <w:t>Dairy NSW</w:t>
                      </w:r>
                    </w:p>
                    <w:p w14:paraId="41655E76" w14:textId="16A06F8E" w:rsidR="00A50CDA" w:rsidRPr="0087059F" w:rsidRDefault="00CB335D" w:rsidP="00323909">
                      <w:pPr>
                        <w:spacing w:after="0" w:line="240" w:lineRule="auto"/>
                        <w:jc w:val="right"/>
                        <w:rPr>
                          <w:color w:val="5D5E5E"/>
                          <w:sz w:val="52"/>
                          <w:szCs w:val="48"/>
                        </w:rPr>
                      </w:pPr>
                      <w:r>
                        <w:rPr>
                          <w:color w:val="5D5E5E"/>
                          <w:sz w:val="52"/>
                          <w:szCs w:val="48"/>
                        </w:rPr>
                        <w:t>Farming my Team</w:t>
                      </w:r>
                    </w:p>
                    <w:p w14:paraId="4E329A7F" w14:textId="648AA8DB" w:rsidR="00A50CDA" w:rsidRDefault="00A50CDA" w:rsidP="00323909">
                      <w:pPr>
                        <w:spacing w:after="0" w:line="240" w:lineRule="auto"/>
                        <w:jc w:val="right"/>
                        <w:rPr>
                          <w:color w:val="5D5E5E"/>
                          <w:sz w:val="36"/>
                          <w:szCs w:val="32"/>
                        </w:rPr>
                      </w:pPr>
                      <w:r>
                        <w:rPr>
                          <w:color w:val="5D5E5E"/>
                          <w:sz w:val="36"/>
                          <w:szCs w:val="32"/>
                        </w:rPr>
                        <w:t>SESSION 2:</w:t>
                      </w:r>
                    </w:p>
                    <w:p w14:paraId="68E5A676" w14:textId="5C70D8C9" w:rsidR="00A50CDA" w:rsidRPr="000026D0" w:rsidRDefault="00A50CDA" w:rsidP="00323909">
                      <w:pPr>
                        <w:spacing w:after="0" w:line="240" w:lineRule="auto"/>
                        <w:jc w:val="right"/>
                        <w:rPr>
                          <w:color w:val="5D5E5E"/>
                          <w:sz w:val="36"/>
                          <w:szCs w:val="32"/>
                        </w:rPr>
                      </w:pPr>
                      <w:r>
                        <w:rPr>
                          <w:color w:val="5D5E5E"/>
                          <w:sz w:val="36"/>
                          <w:szCs w:val="32"/>
                        </w:rPr>
                        <w:t xml:space="preserve"> WHAT MAKES ME A LEADER</w:t>
                      </w:r>
                    </w:p>
                    <w:p w14:paraId="4D2FF5A7" w14:textId="77777777" w:rsidR="00A50CDA" w:rsidRDefault="00A50CDA" w:rsidP="00323909"/>
                  </w:txbxContent>
                </v:textbox>
              </v:shape>
            </w:pict>
          </mc:Fallback>
        </mc:AlternateContent>
      </w:r>
      <w:r w:rsidRPr="001A528A">
        <w:rPr>
          <w:noProof/>
          <w:lang w:val="en-GB" w:eastAsia="ja-JP"/>
        </w:rPr>
        <mc:AlternateContent>
          <mc:Choice Requires="wps">
            <w:drawing>
              <wp:anchor distT="0" distB="0" distL="114300" distR="114300" simplePos="0" relativeHeight="251659264" behindDoc="0" locked="0" layoutInCell="1" allowOverlap="1" wp14:anchorId="4E2BE644" wp14:editId="052DAB47">
                <wp:simplePos x="0" y="0"/>
                <wp:positionH relativeFrom="column">
                  <wp:posOffset>953679</wp:posOffset>
                </wp:positionH>
                <wp:positionV relativeFrom="paragraph">
                  <wp:posOffset>5302069</wp:posOffset>
                </wp:positionV>
                <wp:extent cx="5169535" cy="4370705"/>
                <wp:effectExtent l="0" t="0" r="12065" b="0"/>
                <wp:wrapNone/>
                <wp:docPr id="1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169535" cy="4370705"/>
                        </a:xfrm>
                        <a:prstGeom prst="rect">
                          <a:avLst/>
                        </a:prstGeom>
                        <a:solidFill>
                          <a:srgbClr val="FFFFFF"/>
                        </a:solidFill>
                        <a:ln w="9525">
                          <a:noFill/>
                          <a:miter lim="800000"/>
                          <a:headEnd/>
                          <a:tailEnd/>
                        </a:ln>
                      </wps:spPr>
                      <wps:txbx>
                        <w:txbxContent>
                          <w:p w14:paraId="638B96D4" w14:textId="77777777" w:rsidR="00A50CDA" w:rsidRPr="000026D0" w:rsidRDefault="00A50CDA" w:rsidP="00323909">
                            <w:pPr>
                              <w:rPr>
                                <w:rFonts w:ascii="Rage Italic" w:hAnsi="Rage Italic"/>
                                <w:color w:val="808080" w:themeColor="background1" w:themeShade="80"/>
                                <w:sz w:val="56"/>
                              </w:rPr>
                            </w:pPr>
                            <w:r w:rsidRPr="000026D0">
                              <w:rPr>
                                <w:rFonts w:ascii="Rage Italic" w:hAnsi="Rage Italic"/>
                                <w:color w:val="808080" w:themeColor="background1" w:themeShade="80"/>
                                <w:sz w:val="56"/>
                              </w:rPr>
                              <w:t xml:space="preserve">  </w:t>
                            </w:r>
                            <w:r>
                              <w:rPr>
                                <w:rFonts w:ascii="Rage Italic" w:hAnsi="Rage Italic"/>
                                <w:color w:val="808080" w:themeColor="background1" w:themeShade="80"/>
                                <w:sz w:val="56"/>
                              </w:rPr>
                              <w:t xml:space="preserve"> </w:t>
                            </w:r>
                            <w:r w:rsidRPr="000026D0">
                              <w:rPr>
                                <w:rFonts w:ascii="Rage Italic" w:hAnsi="Rage Italic"/>
                                <w:color w:val="808080" w:themeColor="background1" w:themeShade="80"/>
                                <w:sz w:val="56"/>
                              </w:rPr>
                              <w:t>“Inspiring People to improve through new knowledge and skills”</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0</wp14:pctHeight>
                </wp14:sizeRelV>
              </wp:anchor>
            </w:drawing>
          </mc:Choice>
          <mc:Fallback>
            <w:pict>
              <v:shape w14:anchorId="4E2BE644" id="Text Box 2" o:spid="_x0000_s1030" type="#_x0000_t202" style="position:absolute;left:0;text-align:left;margin-left:75.1pt;margin-top:417.5pt;width:407.05pt;height:344.15pt;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tP5rKIwIAACQEAAAOAAAAZHJzL2Uyb0RvYy54bWysU9tu2zAMfR+wfxD0vthJ47Yx4hRdugwD&#13;&#10;ugvQ7gMYWY6FyaImKbGzrx8lp1m2vQ3TgyCK5NHhIbW8GzrNDtJ5habi00nOmTQCa2V2Ff/6vHlz&#13;&#10;y5kPYGrQaGTFj9Lzu9XrV8velnKGLepaOkYgxpe9rXgbgi2zzItWduAnaKUhZ4Oug0Cm22W1g57Q&#13;&#10;O53N8vw669HV1qGQ3tPtw+jkq4TfNFKEz03jZWC64sQtpN2lfRv3bLWEcufAtkqcaMA/sOhAGXr0&#13;&#10;DPUAAdjeqb+gOiUcemzCRGCXYdMoIVMNVM00/6OapxasTLWQON6eZfL/D1Z8OnxxTNXUO5LHQEc9&#13;&#10;epZDYG9xYLMoT299SVFPluLCQNcUmkr19hHFN88MrlswO3nvHPathJroTWNmdpE64vgIsu0/Yk3P&#13;&#10;wD5gAhoa10XtSA1G6MTjeG5NpCLospheL4qrgjNBvvnVTX6TF+kNKF/SrfPhvcSOxUPFHfU+wcPh&#13;&#10;0YdIB8qXkPiaR63qjdI6GW63XWvHDkBzsknrhP5bmDasr/iimBUJ2WDMTyPUqUBzrFVX8ds8rpgO&#13;&#10;ZZTjnanTOYDS45mYaHPSJ0oyihOG7ZA6cZZ9i/WRBHM4ji19Mzq06H5w1tPIVtx/34OTnOkPhkRf&#13;&#10;TOfzOOPJmBc3MzLcpWd76QEjCKrigbPxuA7pXyQ57D01Z6OSbLGLI5MTZRrFpObp28RZv7RT1K/P&#13;&#10;vfoJAAD//wMAUEsDBBQABgAIAAAAIQDEq+bX4gAAABEBAAAPAAAAZHJzL2Rvd25yZXYueG1sTE9N&#13;&#10;T4NAEL2b+B82Y+LNLgUhlbI0RuPF9GCrB49TGFmE3UV2afHfOz3VyyQv7837KDaz6cWRRt86q2C5&#13;&#10;iECQrVzd2kbBx/vL3QqED2hr7J0lBb/kYVNeXxWY1+5kd3Tch0awifU5KtAhDLmUvtJk0C/cQJa5&#13;&#10;LzcaDAzHRtYjntjc9DKOokwabC0naBzoSVPV7SfDIVtfTTv3873cdvJTdxmmb/pVqdub+XnN53EN&#13;&#10;ItAcLh9w3sD9oeRiBzfZ2ouecRrFLFWwSlJexoqH7D4BcThTcZKALAv5f0n5BwAA//8DAFBLAQIt&#13;&#10;ABQABgAIAAAAIQC2gziS/gAAAOEBAAATAAAAAAAAAAAAAAAAAAAAAABbQ29udGVudF9UeXBlc10u&#13;&#10;eG1sUEsBAi0AFAAGAAgAAAAhADj9If/WAAAAlAEAAAsAAAAAAAAAAAAAAAAALwEAAF9yZWxzLy5y&#13;&#10;ZWxzUEsBAi0AFAAGAAgAAAAhAC0/msojAgAAJAQAAA4AAAAAAAAAAAAAAAAALgIAAGRycy9lMm9E&#13;&#10;b2MueG1sUEsBAi0AFAAGAAgAAAAhAMSr5tfiAAAAEQEAAA8AAAAAAAAAAAAAAAAAfQQAAGRycy9k&#13;&#10;b3ducmV2LnhtbFBLBQYAAAAABAAEAPMAAACMBQAAAAA=&#13;&#10;" stroked="f">
                <v:textbox style="mso-fit-shape-to-text:t">
                  <w:txbxContent>
                    <w:p w14:paraId="638B96D4" w14:textId="77777777" w:rsidR="00A50CDA" w:rsidRPr="000026D0" w:rsidRDefault="00A50CDA" w:rsidP="00323909">
                      <w:pPr>
                        <w:rPr>
                          <w:rFonts w:ascii="Rage Italic" w:hAnsi="Rage Italic"/>
                          <w:color w:val="808080" w:themeColor="background1" w:themeShade="80"/>
                          <w:sz w:val="56"/>
                        </w:rPr>
                      </w:pPr>
                      <w:r w:rsidRPr="000026D0">
                        <w:rPr>
                          <w:rFonts w:ascii="Rage Italic" w:hAnsi="Rage Italic"/>
                          <w:color w:val="808080" w:themeColor="background1" w:themeShade="80"/>
                          <w:sz w:val="56"/>
                        </w:rPr>
                        <w:t xml:space="preserve">  </w:t>
                      </w:r>
                      <w:r>
                        <w:rPr>
                          <w:rFonts w:ascii="Rage Italic" w:hAnsi="Rage Italic"/>
                          <w:color w:val="808080" w:themeColor="background1" w:themeShade="80"/>
                          <w:sz w:val="56"/>
                        </w:rPr>
                        <w:t xml:space="preserve"> </w:t>
                      </w:r>
                      <w:r w:rsidRPr="000026D0">
                        <w:rPr>
                          <w:rFonts w:ascii="Rage Italic" w:hAnsi="Rage Italic"/>
                          <w:color w:val="808080" w:themeColor="background1" w:themeShade="80"/>
                          <w:sz w:val="56"/>
                        </w:rPr>
                        <w:t>“Inspiring People to improve through new knowledge and skills”</w:t>
                      </w:r>
                    </w:p>
                  </w:txbxContent>
                </v:textbox>
              </v:shape>
            </w:pict>
          </mc:Fallback>
        </mc:AlternateContent>
      </w:r>
      <w:r w:rsidRPr="001A528A">
        <w:br w:type="page"/>
      </w:r>
    </w:p>
    <w:p w14:paraId="6C750FB6" w14:textId="77777777" w:rsidR="00323909" w:rsidRPr="001A528A" w:rsidRDefault="00323909" w:rsidP="00323909">
      <w:pPr>
        <w:spacing w:after="0" w:line="240" w:lineRule="auto"/>
        <w:jc w:val="both"/>
      </w:pPr>
    </w:p>
    <w:p w14:paraId="61E89E7E" w14:textId="77777777" w:rsidR="00323909" w:rsidRPr="001A528A" w:rsidRDefault="00323909" w:rsidP="00323909">
      <w:pPr>
        <w:spacing w:after="205"/>
        <w:ind w:right="11"/>
        <w:jc w:val="both"/>
      </w:pPr>
    </w:p>
    <w:p w14:paraId="34153ED6" w14:textId="77777777" w:rsidR="00323909" w:rsidRPr="001A528A" w:rsidRDefault="00323909" w:rsidP="00323909">
      <w:pPr>
        <w:spacing w:after="205"/>
        <w:ind w:right="11"/>
        <w:jc w:val="both"/>
      </w:pPr>
    </w:p>
    <w:p w14:paraId="2E186345" w14:textId="77777777" w:rsidR="00323909" w:rsidRPr="001A528A" w:rsidRDefault="00323909" w:rsidP="00323909">
      <w:pPr>
        <w:spacing w:after="205"/>
        <w:ind w:right="11"/>
        <w:jc w:val="both"/>
      </w:pPr>
    </w:p>
    <w:p w14:paraId="78A52B80" w14:textId="77777777" w:rsidR="00323909" w:rsidRPr="001A528A" w:rsidRDefault="00323909" w:rsidP="00323909">
      <w:pPr>
        <w:spacing w:after="205"/>
        <w:ind w:right="11"/>
        <w:jc w:val="both"/>
      </w:pPr>
    </w:p>
    <w:p w14:paraId="7382BABE" w14:textId="77777777" w:rsidR="00323909" w:rsidRPr="001A528A" w:rsidRDefault="00323909" w:rsidP="00323909">
      <w:pPr>
        <w:spacing w:after="205"/>
        <w:ind w:right="11"/>
        <w:jc w:val="both"/>
      </w:pPr>
    </w:p>
    <w:p w14:paraId="794304EE" w14:textId="77777777" w:rsidR="00323909" w:rsidRPr="001A528A" w:rsidRDefault="00323909" w:rsidP="00323909">
      <w:pPr>
        <w:spacing w:after="205"/>
        <w:ind w:right="11"/>
        <w:jc w:val="both"/>
      </w:pPr>
    </w:p>
    <w:p w14:paraId="1B210CAF" w14:textId="77777777" w:rsidR="00323909" w:rsidRPr="001A528A" w:rsidRDefault="00323909" w:rsidP="00323909">
      <w:pPr>
        <w:spacing w:after="205"/>
        <w:ind w:right="11"/>
        <w:jc w:val="both"/>
      </w:pPr>
    </w:p>
    <w:p w14:paraId="5DF0508B" w14:textId="77777777" w:rsidR="00323909" w:rsidRPr="001A528A" w:rsidRDefault="00323909" w:rsidP="00323909">
      <w:pPr>
        <w:spacing w:after="205"/>
        <w:ind w:right="11"/>
        <w:jc w:val="both"/>
      </w:pPr>
    </w:p>
    <w:p w14:paraId="674EBC76" w14:textId="77777777" w:rsidR="00323909" w:rsidRPr="001A528A" w:rsidRDefault="00323909" w:rsidP="00323909">
      <w:pPr>
        <w:spacing w:after="205"/>
        <w:ind w:right="11"/>
        <w:jc w:val="both"/>
      </w:pPr>
    </w:p>
    <w:p w14:paraId="52A0DE25" w14:textId="77777777" w:rsidR="00323909" w:rsidRPr="001A528A" w:rsidRDefault="00323909" w:rsidP="00323909">
      <w:pPr>
        <w:spacing w:after="205"/>
        <w:ind w:right="11"/>
        <w:jc w:val="both"/>
      </w:pPr>
    </w:p>
    <w:p w14:paraId="00772523" w14:textId="77777777" w:rsidR="00323909" w:rsidRPr="001A528A" w:rsidRDefault="00323909" w:rsidP="00323909">
      <w:pPr>
        <w:spacing w:after="205"/>
        <w:ind w:right="11"/>
        <w:jc w:val="both"/>
      </w:pPr>
    </w:p>
    <w:p w14:paraId="75D84E35" w14:textId="77777777" w:rsidR="00323909" w:rsidRPr="001A528A" w:rsidRDefault="00323909" w:rsidP="00323909">
      <w:pPr>
        <w:spacing w:after="205"/>
        <w:ind w:right="11"/>
        <w:jc w:val="both"/>
      </w:pPr>
    </w:p>
    <w:p w14:paraId="063D44B0" w14:textId="77777777" w:rsidR="00323909" w:rsidRPr="001A528A" w:rsidRDefault="00323909" w:rsidP="00323909">
      <w:pPr>
        <w:spacing w:after="205"/>
        <w:ind w:right="11"/>
        <w:jc w:val="both"/>
      </w:pPr>
    </w:p>
    <w:p w14:paraId="7780D57F" w14:textId="77777777" w:rsidR="00323909" w:rsidRPr="001A528A" w:rsidRDefault="00323909" w:rsidP="00323909">
      <w:pPr>
        <w:spacing w:after="205"/>
        <w:ind w:right="11"/>
        <w:jc w:val="both"/>
      </w:pPr>
    </w:p>
    <w:p w14:paraId="248B66DE" w14:textId="77777777" w:rsidR="00323909" w:rsidRPr="001A528A" w:rsidRDefault="00323909" w:rsidP="00323909">
      <w:pPr>
        <w:spacing w:after="205"/>
        <w:ind w:right="11"/>
        <w:jc w:val="both"/>
      </w:pPr>
    </w:p>
    <w:p w14:paraId="12F624B3" w14:textId="77777777" w:rsidR="00323909" w:rsidRPr="001A528A" w:rsidRDefault="00323909" w:rsidP="00323909">
      <w:pPr>
        <w:spacing w:after="205"/>
        <w:ind w:right="11"/>
        <w:jc w:val="both"/>
      </w:pPr>
    </w:p>
    <w:p w14:paraId="07EA9689" w14:textId="77777777" w:rsidR="00323909" w:rsidRDefault="00323909" w:rsidP="00323909">
      <w:pPr>
        <w:spacing w:after="205"/>
        <w:ind w:right="11"/>
      </w:pPr>
    </w:p>
    <w:p w14:paraId="4D9DBF64" w14:textId="77777777" w:rsidR="00323909" w:rsidRDefault="00323909" w:rsidP="00323909">
      <w:pPr>
        <w:spacing w:after="205"/>
        <w:ind w:right="11"/>
      </w:pPr>
    </w:p>
    <w:p w14:paraId="37C42CF4" w14:textId="77777777" w:rsidR="00323909" w:rsidRDefault="00323909" w:rsidP="00323909">
      <w:pPr>
        <w:spacing w:after="205"/>
        <w:ind w:right="11"/>
      </w:pPr>
    </w:p>
    <w:p w14:paraId="7BFD6D5F" w14:textId="77777777" w:rsidR="00323909" w:rsidRDefault="00323909" w:rsidP="00323909">
      <w:pPr>
        <w:spacing w:after="205"/>
        <w:ind w:right="11"/>
      </w:pPr>
    </w:p>
    <w:p w14:paraId="4459C275" w14:textId="77777777" w:rsidR="00323909" w:rsidRDefault="00323909" w:rsidP="00323909">
      <w:pPr>
        <w:spacing w:after="205"/>
        <w:ind w:right="11"/>
      </w:pPr>
    </w:p>
    <w:p w14:paraId="4285E08A" w14:textId="77777777" w:rsidR="00323909" w:rsidRPr="001A528A" w:rsidRDefault="00323909" w:rsidP="00323909">
      <w:pPr>
        <w:spacing w:after="205"/>
        <w:ind w:right="11"/>
      </w:pPr>
      <w:r w:rsidRPr="001A528A">
        <w:br/>
        <w:t xml:space="preserve">Copyright </w:t>
      </w:r>
    </w:p>
    <w:p w14:paraId="2503E666" w14:textId="77777777" w:rsidR="00323909" w:rsidRPr="001A528A" w:rsidRDefault="00323909" w:rsidP="00323909">
      <w:pPr>
        <w:autoSpaceDE w:val="0"/>
        <w:autoSpaceDN w:val="0"/>
        <w:spacing w:before="40" w:after="40" w:line="240" w:lineRule="auto"/>
        <w:jc w:val="both"/>
      </w:pPr>
      <w:r w:rsidRPr="001A528A">
        <w:t>The materials (“Materials”) contained in this publication are provided for education purposes only and for delivery by PD Training trainers. </w:t>
      </w:r>
    </w:p>
    <w:p w14:paraId="21AAAFD9" w14:textId="77777777" w:rsidR="00323909" w:rsidRPr="001A528A" w:rsidRDefault="00323909" w:rsidP="00323909">
      <w:pPr>
        <w:autoSpaceDE w:val="0"/>
        <w:autoSpaceDN w:val="0"/>
        <w:spacing w:before="40" w:after="40" w:line="240" w:lineRule="auto"/>
        <w:jc w:val="both"/>
      </w:pPr>
      <w:r w:rsidRPr="001A528A">
        <w:t>The “Materials” are not and not intended to be advice. You should not act or refrain to act on the basis of any of the material in this publication without first satisfying yourself as to the truth or accuracy of all information given. </w:t>
      </w:r>
    </w:p>
    <w:p w14:paraId="2C28D4AD" w14:textId="77777777" w:rsidR="00323909" w:rsidRPr="001A528A" w:rsidRDefault="00323909" w:rsidP="00323909">
      <w:pPr>
        <w:autoSpaceDE w:val="0"/>
        <w:autoSpaceDN w:val="0"/>
        <w:spacing w:before="40" w:after="40" w:line="240" w:lineRule="auto"/>
        <w:jc w:val="both"/>
      </w:pPr>
      <w:r w:rsidRPr="001A528A">
        <w:t xml:space="preserve">This manual is the intellectual property of PD Training and if you wish to copy, modify, distribute, adapt in any way then you must have written permission from PD Training. </w:t>
      </w:r>
    </w:p>
    <w:p w14:paraId="3573B735" w14:textId="45654A7C" w:rsidR="00323909" w:rsidRDefault="00323909" w:rsidP="00323909">
      <w:pPr>
        <w:spacing w:after="0" w:line="240" w:lineRule="auto"/>
        <w:jc w:val="both"/>
      </w:pPr>
      <w:r w:rsidRPr="001A528A">
        <w:t>PD Training will work in accordance with the Copyright Act 1968</w:t>
      </w:r>
    </w:p>
    <w:p w14:paraId="59E74AE4" w14:textId="77777777" w:rsidR="00323909" w:rsidRDefault="00323909">
      <w:pPr>
        <w:spacing w:after="0" w:line="240" w:lineRule="auto"/>
      </w:pPr>
      <w:r>
        <w:br w:type="page"/>
      </w:r>
    </w:p>
    <w:sdt>
      <w:sdtPr>
        <w:rPr>
          <w:rFonts w:asciiTheme="minorHAnsi" w:hAnsiTheme="minorHAnsi" w:cs="Times New Roman"/>
          <w:b w:val="0"/>
          <w:bCs w:val="0"/>
          <w:color w:val="auto"/>
          <w:sz w:val="22"/>
          <w:szCs w:val="24"/>
          <w:lang w:val="en-AU"/>
        </w:rPr>
        <w:id w:val="63759396"/>
        <w:docPartObj>
          <w:docPartGallery w:val="Table of Contents"/>
          <w:docPartUnique/>
        </w:docPartObj>
      </w:sdtPr>
      <w:sdtEndPr>
        <w:rPr>
          <w:noProof/>
        </w:rPr>
      </w:sdtEndPr>
      <w:sdtContent>
        <w:p w14:paraId="5895520E" w14:textId="77777777" w:rsidR="00323909" w:rsidRPr="001A528A" w:rsidRDefault="00323909" w:rsidP="00323909">
          <w:pPr>
            <w:pStyle w:val="TOCHeading"/>
          </w:pPr>
          <w:r w:rsidRPr="001A528A">
            <w:t>Table of Contents</w:t>
          </w:r>
        </w:p>
        <w:p w14:paraId="04968CC6" w14:textId="38FE6768" w:rsidR="00C34177" w:rsidRDefault="00323909">
          <w:pPr>
            <w:pStyle w:val="TOC1"/>
            <w:tabs>
              <w:tab w:val="right" w:leader="dot" w:pos="10450"/>
            </w:tabs>
            <w:rPr>
              <w:rFonts w:eastAsiaTheme="minorEastAsia" w:cstheme="minorBidi"/>
              <w:b w:val="0"/>
              <w:bCs w:val="0"/>
              <w:noProof/>
              <w:lang w:eastAsia="ja-JP"/>
            </w:rPr>
          </w:pPr>
          <w:r w:rsidRPr="001A528A">
            <w:rPr>
              <w:b w:val="0"/>
            </w:rPr>
            <w:fldChar w:fldCharType="begin"/>
          </w:r>
          <w:r w:rsidRPr="001A528A">
            <w:rPr>
              <w:b w:val="0"/>
            </w:rPr>
            <w:instrText xml:space="preserve"> TOC \o "1-2" </w:instrText>
          </w:r>
          <w:r w:rsidRPr="001A528A">
            <w:rPr>
              <w:b w:val="0"/>
            </w:rPr>
            <w:fldChar w:fldCharType="separate"/>
          </w:r>
          <w:r w:rsidR="00C34177">
            <w:rPr>
              <w:noProof/>
            </w:rPr>
            <w:tab/>
          </w:r>
          <w:r w:rsidR="00C34177">
            <w:rPr>
              <w:noProof/>
            </w:rPr>
            <w:fldChar w:fldCharType="begin"/>
          </w:r>
          <w:r w:rsidR="00C34177">
            <w:rPr>
              <w:noProof/>
            </w:rPr>
            <w:instrText xml:space="preserve"> PAGEREF _Toc50533286 \h </w:instrText>
          </w:r>
          <w:r w:rsidR="00C34177">
            <w:rPr>
              <w:noProof/>
            </w:rPr>
          </w:r>
          <w:r w:rsidR="00C34177">
            <w:rPr>
              <w:noProof/>
            </w:rPr>
            <w:fldChar w:fldCharType="separate"/>
          </w:r>
          <w:r w:rsidR="00C34177">
            <w:rPr>
              <w:noProof/>
            </w:rPr>
            <w:t>1</w:t>
          </w:r>
          <w:r w:rsidR="00C34177">
            <w:rPr>
              <w:noProof/>
            </w:rPr>
            <w:fldChar w:fldCharType="end"/>
          </w:r>
        </w:p>
        <w:p w14:paraId="1EA33C16" w14:textId="6DB0532F" w:rsidR="00C34177" w:rsidRDefault="00C34177">
          <w:pPr>
            <w:pStyle w:val="TOC1"/>
            <w:tabs>
              <w:tab w:val="right" w:leader="dot" w:pos="10450"/>
            </w:tabs>
            <w:rPr>
              <w:rFonts w:eastAsiaTheme="minorEastAsia" w:cstheme="minorBidi"/>
              <w:b w:val="0"/>
              <w:bCs w:val="0"/>
              <w:noProof/>
              <w:lang w:eastAsia="ja-JP"/>
            </w:rPr>
          </w:pPr>
          <w:r>
            <w:rPr>
              <w:noProof/>
            </w:rPr>
            <w:t>Session 2: What makes me a leader</w:t>
          </w:r>
          <w:r>
            <w:rPr>
              <w:noProof/>
            </w:rPr>
            <w:tab/>
          </w:r>
          <w:r>
            <w:rPr>
              <w:noProof/>
            </w:rPr>
            <w:fldChar w:fldCharType="begin"/>
          </w:r>
          <w:r>
            <w:rPr>
              <w:noProof/>
            </w:rPr>
            <w:instrText xml:space="preserve"> PAGEREF _Toc50533287 \h </w:instrText>
          </w:r>
          <w:r>
            <w:rPr>
              <w:noProof/>
            </w:rPr>
          </w:r>
          <w:r>
            <w:rPr>
              <w:noProof/>
            </w:rPr>
            <w:fldChar w:fldCharType="separate"/>
          </w:r>
          <w:r>
            <w:rPr>
              <w:noProof/>
            </w:rPr>
            <w:t>4</w:t>
          </w:r>
          <w:r>
            <w:rPr>
              <w:noProof/>
            </w:rPr>
            <w:fldChar w:fldCharType="end"/>
          </w:r>
        </w:p>
        <w:p w14:paraId="7744CC48" w14:textId="0600FAAA" w:rsidR="00C34177" w:rsidRDefault="00C34177">
          <w:pPr>
            <w:pStyle w:val="TOC2"/>
            <w:tabs>
              <w:tab w:val="right" w:leader="dot" w:pos="10450"/>
            </w:tabs>
            <w:rPr>
              <w:rFonts w:eastAsiaTheme="minorEastAsia" w:cstheme="minorBidi"/>
              <w:b w:val="0"/>
              <w:bCs w:val="0"/>
              <w:noProof/>
              <w:sz w:val="24"/>
              <w:szCs w:val="24"/>
              <w:lang w:eastAsia="ja-JP"/>
            </w:rPr>
          </w:pPr>
          <w:r>
            <w:rPr>
              <w:noProof/>
            </w:rPr>
            <w:t>Welcome</w:t>
          </w:r>
          <w:r>
            <w:rPr>
              <w:noProof/>
            </w:rPr>
            <w:tab/>
          </w:r>
          <w:r>
            <w:rPr>
              <w:noProof/>
            </w:rPr>
            <w:fldChar w:fldCharType="begin"/>
          </w:r>
          <w:r>
            <w:rPr>
              <w:noProof/>
            </w:rPr>
            <w:instrText xml:space="preserve"> PAGEREF _Toc50533288 \h </w:instrText>
          </w:r>
          <w:r>
            <w:rPr>
              <w:noProof/>
            </w:rPr>
          </w:r>
          <w:r>
            <w:rPr>
              <w:noProof/>
            </w:rPr>
            <w:fldChar w:fldCharType="separate"/>
          </w:r>
          <w:r>
            <w:rPr>
              <w:noProof/>
            </w:rPr>
            <w:t>4</w:t>
          </w:r>
          <w:r>
            <w:rPr>
              <w:noProof/>
            </w:rPr>
            <w:fldChar w:fldCharType="end"/>
          </w:r>
        </w:p>
        <w:p w14:paraId="255DCEDF" w14:textId="278B9074" w:rsidR="00C34177" w:rsidRDefault="00C34177">
          <w:pPr>
            <w:pStyle w:val="TOC2"/>
            <w:tabs>
              <w:tab w:val="right" w:leader="dot" w:pos="10450"/>
            </w:tabs>
            <w:rPr>
              <w:rFonts w:eastAsiaTheme="minorEastAsia" w:cstheme="minorBidi"/>
              <w:b w:val="0"/>
              <w:bCs w:val="0"/>
              <w:noProof/>
              <w:sz w:val="24"/>
              <w:szCs w:val="24"/>
              <w:lang w:eastAsia="ja-JP"/>
            </w:rPr>
          </w:pPr>
          <w:r>
            <w:rPr>
              <w:noProof/>
            </w:rPr>
            <w:t>Personal Values and Personal Style</w:t>
          </w:r>
          <w:r>
            <w:rPr>
              <w:noProof/>
            </w:rPr>
            <w:tab/>
          </w:r>
          <w:r>
            <w:rPr>
              <w:noProof/>
            </w:rPr>
            <w:fldChar w:fldCharType="begin"/>
          </w:r>
          <w:r>
            <w:rPr>
              <w:noProof/>
            </w:rPr>
            <w:instrText xml:space="preserve"> PAGEREF _Toc50533289 \h </w:instrText>
          </w:r>
          <w:r>
            <w:rPr>
              <w:noProof/>
            </w:rPr>
          </w:r>
          <w:r>
            <w:rPr>
              <w:noProof/>
            </w:rPr>
            <w:fldChar w:fldCharType="separate"/>
          </w:r>
          <w:r>
            <w:rPr>
              <w:noProof/>
            </w:rPr>
            <w:t>4</w:t>
          </w:r>
          <w:r>
            <w:rPr>
              <w:noProof/>
            </w:rPr>
            <w:fldChar w:fldCharType="end"/>
          </w:r>
        </w:p>
        <w:p w14:paraId="1AD601AD" w14:textId="22F33E3B" w:rsidR="00C34177" w:rsidRDefault="00C34177">
          <w:pPr>
            <w:pStyle w:val="TOC2"/>
            <w:tabs>
              <w:tab w:val="right" w:leader="dot" w:pos="10450"/>
            </w:tabs>
            <w:rPr>
              <w:rFonts w:eastAsiaTheme="minorEastAsia" w:cstheme="minorBidi"/>
              <w:b w:val="0"/>
              <w:bCs w:val="0"/>
              <w:noProof/>
              <w:sz w:val="24"/>
              <w:szCs w:val="24"/>
              <w:lang w:eastAsia="ja-JP"/>
            </w:rPr>
          </w:pPr>
          <w:r>
            <w:rPr>
              <w:noProof/>
            </w:rPr>
            <w:t>Diversity and Workplace Culture</w:t>
          </w:r>
          <w:r>
            <w:rPr>
              <w:noProof/>
            </w:rPr>
            <w:tab/>
          </w:r>
          <w:r>
            <w:rPr>
              <w:noProof/>
            </w:rPr>
            <w:fldChar w:fldCharType="begin"/>
          </w:r>
          <w:r>
            <w:rPr>
              <w:noProof/>
            </w:rPr>
            <w:instrText xml:space="preserve"> PAGEREF _Toc50533290 \h </w:instrText>
          </w:r>
          <w:r>
            <w:rPr>
              <w:noProof/>
            </w:rPr>
          </w:r>
          <w:r>
            <w:rPr>
              <w:noProof/>
            </w:rPr>
            <w:fldChar w:fldCharType="separate"/>
          </w:r>
          <w:r>
            <w:rPr>
              <w:noProof/>
            </w:rPr>
            <w:t>6</w:t>
          </w:r>
          <w:r>
            <w:rPr>
              <w:noProof/>
            </w:rPr>
            <w:fldChar w:fldCharType="end"/>
          </w:r>
        </w:p>
        <w:p w14:paraId="1F0B1A53" w14:textId="33D90745" w:rsidR="00C34177" w:rsidRDefault="00C34177">
          <w:pPr>
            <w:pStyle w:val="TOC2"/>
            <w:tabs>
              <w:tab w:val="right" w:leader="dot" w:pos="10450"/>
            </w:tabs>
            <w:rPr>
              <w:rFonts w:eastAsiaTheme="minorEastAsia" w:cstheme="minorBidi"/>
              <w:b w:val="0"/>
              <w:bCs w:val="0"/>
              <w:noProof/>
              <w:sz w:val="24"/>
              <w:szCs w:val="24"/>
              <w:lang w:eastAsia="ja-JP"/>
            </w:rPr>
          </w:pPr>
          <w:r>
            <w:rPr>
              <w:noProof/>
            </w:rPr>
            <w:t>REACH Profile Review</w:t>
          </w:r>
          <w:r>
            <w:rPr>
              <w:noProof/>
            </w:rPr>
            <w:tab/>
          </w:r>
          <w:r>
            <w:rPr>
              <w:noProof/>
            </w:rPr>
            <w:fldChar w:fldCharType="begin"/>
          </w:r>
          <w:r>
            <w:rPr>
              <w:noProof/>
            </w:rPr>
            <w:instrText xml:space="preserve"> PAGEREF _Toc50533291 \h </w:instrText>
          </w:r>
          <w:r>
            <w:rPr>
              <w:noProof/>
            </w:rPr>
          </w:r>
          <w:r>
            <w:rPr>
              <w:noProof/>
            </w:rPr>
            <w:fldChar w:fldCharType="separate"/>
          </w:r>
          <w:r>
            <w:rPr>
              <w:noProof/>
            </w:rPr>
            <w:t>8</w:t>
          </w:r>
          <w:r>
            <w:rPr>
              <w:noProof/>
            </w:rPr>
            <w:fldChar w:fldCharType="end"/>
          </w:r>
        </w:p>
        <w:p w14:paraId="07FD98C7" w14:textId="7DE1730C" w:rsidR="00C34177" w:rsidRDefault="00C34177">
          <w:pPr>
            <w:pStyle w:val="TOC2"/>
            <w:tabs>
              <w:tab w:val="right" w:leader="dot" w:pos="10450"/>
            </w:tabs>
            <w:rPr>
              <w:rFonts w:eastAsiaTheme="minorEastAsia" w:cstheme="minorBidi"/>
              <w:b w:val="0"/>
              <w:bCs w:val="0"/>
              <w:noProof/>
              <w:sz w:val="24"/>
              <w:szCs w:val="24"/>
              <w:lang w:eastAsia="ja-JP"/>
            </w:rPr>
          </w:pPr>
          <w:r>
            <w:rPr>
              <w:noProof/>
            </w:rPr>
            <w:t>Personal Style Markers</w:t>
          </w:r>
          <w:r>
            <w:rPr>
              <w:noProof/>
            </w:rPr>
            <w:tab/>
          </w:r>
          <w:r>
            <w:rPr>
              <w:noProof/>
            </w:rPr>
            <w:fldChar w:fldCharType="begin"/>
          </w:r>
          <w:r>
            <w:rPr>
              <w:noProof/>
            </w:rPr>
            <w:instrText xml:space="preserve"> PAGEREF _Toc50533292 \h </w:instrText>
          </w:r>
          <w:r>
            <w:rPr>
              <w:noProof/>
            </w:rPr>
          </w:r>
          <w:r>
            <w:rPr>
              <w:noProof/>
            </w:rPr>
            <w:fldChar w:fldCharType="separate"/>
          </w:r>
          <w:r>
            <w:rPr>
              <w:noProof/>
            </w:rPr>
            <w:t>10</w:t>
          </w:r>
          <w:r>
            <w:rPr>
              <w:noProof/>
            </w:rPr>
            <w:fldChar w:fldCharType="end"/>
          </w:r>
        </w:p>
        <w:p w14:paraId="26DACDBB" w14:textId="3FB31CC8" w:rsidR="00C34177" w:rsidRDefault="00C34177">
          <w:pPr>
            <w:pStyle w:val="TOC2"/>
            <w:tabs>
              <w:tab w:val="right" w:leader="dot" w:pos="10450"/>
            </w:tabs>
            <w:rPr>
              <w:rFonts w:eastAsiaTheme="minorEastAsia" w:cstheme="minorBidi"/>
              <w:b w:val="0"/>
              <w:bCs w:val="0"/>
              <w:noProof/>
              <w:sz w:val="24"/>
              <w:szCs w:val="24"/>
              <w:lang w:eastAsia="ja-JP"/>
            </w:rPr>
          </w:pPr>
          <w:r>
            <w:rPr>
              <w:noProof/>
            </w:rPr>
            <w:t>Leading Dimensions</w:t>
          </w:r>
          <w:r>
            <w:rPr>
              <w:noProof/>
            </w:rPr>
            <w:tab/>
          </w:r>
          <w:r>
            <w:rPr>
              <w:noProof/>
            </w:rPr>
            <w:fldChar w:fldCharType="begin"/>
          </w:r>
          <w:r>
            <w:rPr>
              <w:noProof/>
            </w:rPr>
            <w:instrText xml:space="preserve"> PAGEREF _Toc50533293 \h </w:instrText>
          </w:r>
          <w:r>
            <w:rPr>
              <w:noProof/>
            </w:rPr>
          </w:r>
          <w:r>
            <w:rPr>
              <w:noProof/>
            </w:rPr>
            <w:fldChar w:fldCharType="separate"/>
          </w:r>
          <w:r>
            <w:rPr>
              <w:noProof/>
            </w:rPr>
            <w:t>13</w:t>
          </w:r>
          <w:r>
            <w:rPr>
              <w:noProof/>
            </w:rPr>
            <w:fldChar w:fldCharType="end"/>
          </w:r>
        </w:p>
        <w:p w14:paraId="331344B1" w14:textId="2B574920" w:rsidR="00C34177" w:rsidRDefault="00C34177">
          <w:pPr>
            <w:pStyle w:val="TOC2"/>
            <w:tabs>
              <w:tab w:val="right" w:leader="dot" w:pos="10450"/>
            </w:tabs>
            <w:rPr>
              <w:rFonts w:eastAsiaTheme="minorEastAsia" w:cstheme="minorBidi"/>
              <w:b w:val="0"/>
              <w:bCs w:val="0"/>
              <w:noProof/>
              <w:sz w:val="24"/>
              <w:szCs w:val="24"/>
              <w:lang w:eastAsia="ja-JP"/>
            </w:rPr>
          </w:pPr>
          <w:r>
            <w:rPr>
              <w:noProof/>
            </w:rPr>
            <w:t>Recognising your Strengths</w:t>
          </w:r>
          <w:r>
            <w:rPr>
              <w:noProof/>
            </w:rPr>
            <w:tab/>
          </w:r>
          <w:r>
            <w:rPr>
              <w:noProof/>
            </w:rPr>
            <w:fldChar w:fldCharType="begin"/>
          </w:r>
          <w:r>
            <w:rPr>
              <w:noProof/>
            </w:rPr>
            <w:instrText xml:space="preserve"> PAGEREF _Toc50533294 \h </w:instrText>
          </w:r>
          <w:r>
            <w:rPr>
              <w:noProof/>
            </w:rPr>
          </w:r>
          <w:r>
            <w:rPr>
              <w:noProof/>
            </w:rPr>
            <w:fldChar w:fldCharType="separate"/>
          </w:r>
          <w:r>
            <w:rPr>
              <w:noProof/>
            </w:rPr>
            <w:t>15</w:t>
          </w:r>
          <w:r>
            <w:rPr>
              <w:noProof/>
            </w:rPr>
            <w:fldChar w:fldCharType="end"/>
          </w:r>
        </w:p>
        <w:p w14:paraId="053F1844" w14:textId="3EF609CE" w:rsidR="00C34177" w:rsidRDefault="00C34177">
          <w:pPr>
            <w:pStyle w:val="TOC1"/>
            <w:tabs>
              <w:tab w:val="right" w:leader="dot" w:pos="10450"/>
            </w:tabs>
            <w:rPr>
              <w:rFonts w:eastAsiaTheme="minorEastAsia" w:cstheme="minorBidi"/>
              <w:b w:val="0"/>
              <w:bCs w:val="0"/>
              <w:noProof/>
              <w:lang w:eastAsia="ja-JP"/>
            </w:rPr>
          </w:pPr>
          <w:r>
            <w:rPr>
              <w:noProof/>
            </w:rPr>
            <w:t>Post Session Activities</w:t>
          </w:r>
          <w:r>
            <w:rPr>
              <w:noProof/>
            </w:rPr>
            <w:tab/>
          </w:r>
          <w:r>
            <w:rPr>
              <w:noProof/>
            </w:rPr>
            <w:fldChar w:fldCharType="begin"/>
          </w:r>
          <w:r>
            <w:rPr>
              <w:noProof/>
            </w:rPr>
            <w:instrText xml:space="preserve"> PAGEREF _Toc50533295 \h </w:instrText>
          </w:r>
          <w:r>
            <w:rPr>
              <w:noProof/>
            </w:rPr>
          </w:r>
          <w:r>
            <w:rPr>
              <w:noProof/>
            </w:rPr>
            <w:fldChar w:fldCharType="separate"/>
          </w:r>
          <w:r>
            <w:rPr>
              <w:noProof/>
            </w:rPr>
            <w:t>21</w:t>
          </w:r>
          <w:r>
            <w:rPr>
              <w:noProof/>
            </w:rPr>
            <w:fldChar w:fldCharType="end"/>
          </w:r>
        </w:p>
        <w:p w14:paraId="609293A3" w14:textId="6BDAFC0B" w:rsidR="00C34177" w:rsidRDefault="00C34177">
          <w:pPr>
            <w:pStyle w:val="TOC2"/>
            <w:tabs>
              <w:tab w:val="right" w:leader="dot" w:pos="10450"/>
            </w:tabs>
            <w:rPr>
              <w:rFonts w:eastAsiaTheme="minorEastAsia" w:cstheme="minorBidi"/>
              <w:b w:val="0"/>
              <w:bCs w:val="0"/>
              <w:noProof/>
              <w:sz w:val="24"/>
              <w:szCs w:val="24"/>
              <w:lang w:eastAsia="ja-JP"/>
            </w:rPr>
          </w:pPr>
          <w:r>
            <w:rPr>
              <w:noProof/>
            </w:rPr>
            <w:t>Action Journal</w:t>
          </w:r>
          <w:r>
            <w:rPr>
              <w:noProof/>
            </w:rPr>
            <w:tab/>
          </w:r>
          <w:r>
            <w:rPr>
              <w:noProof/>
            </w:rPr>
            <w:fldChar w:fldCharType="begin"/>
          </w:r>
          <w:r>
            <w:rPr>
              <w:noProof/>
            </w:rPr>
            <w:instrText xml:space="preserve"> PAGEREF _Toc50533296 \h </w:instrText>
          </w:r>
          <w:r>
            <w:rPr>
              <w:noProof/>
            </w:rPr>
          </w:r>
          <w:r>
            <w:rPr>
              <w:noProof/>
            </w:rPr>
            <w:fldChar w:fldCharType="separate"/>
          </w:r>
          <w:r>
            <w:rPr>
              <w:noProof/>
            </w:rPr>
            <w:t>21</w:t>
          </w:r>
          <w:r>
            <w:rPr>
              <w:noProof/>
            </w:rPr>
            <w:fldChar w:fldCharType="end"/>
          </w:r>
        </w:p>
        <w:p w14:paraId="7236B120" w14:textId="4CABB752" w:rsidR="00C34177" w:rsidRDefault="00C34177">
          <w:pPr>
            <w:pStyle w:val="TOC2"/>
            <w:tabs>
              <w:tab w:val="right" w:leader="dot" w:pos="10450"/>
            </w:tabs>
            <w:rPr>
              <w:rFonts w:eastAsiaTheme="minorEastAsia" w:cstheme="minorBidi"/>
              <w:b w:val="0"/>
              <w:bCs w:val="0"/>
              <w:noProof/>
              <w:sz w:val="24"/>
              <w:szCs w:val="24"/>
              <w:lang w:eastAsia="ja-JP"/>
            </w:rPr>
          </w:pPr>
          <w:r>
            <w:rPr>
              <w:noProof/>
            </w:rPr>
            <w:t>The cultural health of my farm</w:t>
          </w:r>
          <w:r>
            <w:rPr>
              <w:noProof/>
            </w:rPr>
            <w:tab/>
          </w:r>
          <w:r>
            <w:rPr>
              <w:noProof/>
            </w:rPr>
            <w:fldChar w:fldCharType="begin"/>
          </w:r>
          <w:r>
            <w:rPr>
              <w:noProof/>
            </w:rPr>
            <w:instrText xml:space="preserve"> PAGEREF _Toc50533297 \h </w:instrText>
          </w:r>
          <w:r>
            <w:rPr>
              <w:noProof/>
            </w:rPr>
          </w:r>
          <w:r>
            <w:rPr>
              <w:noProof/>
            </w:rPr>
            <w:fldChar w:fldCharType="separate"/>
          </w:r>
          <w:r>
            <w:rPr>
              <w:noProof/>
            </w:rPr>
            <w:t>21</w:t>
          </w:r>
          <w:r>
            <w:rPr>
              <w:noProof/>
            </w:rPr>
            <w:fldChar w:fldCharType="end"/>
          </w:r>
        </w:p>
        <w:p w14:paraId="3735FB75" w14:textId="5384458F" w:rsidR="00C34177" w:rsidRDefault="00C34177">
          <w:pPr>
            <w:pStyle w:val="TOC2"/>
            <w:tabs>
              <w:tab w:val="right" w:leader="dot" w:pos="10450"/>
            </w:tabs>
            <w:rPr>
              <w:rFonts w:eastAsiaTheme="minorEastAsia" w:cstheme="minorBidi"/>
              <w:b w:val="0"/>
              <w:bCs w:val="0"/>
              <w:noProof/>
              <w:sz w:val="24"/>
              <w:szCs w:val="24"/>
              <w:lang w:eastAsia="ja-JP"/>
            </w:rPr>
          </w:pPr>
          <w:r>
            <w:rPr>
              <w:noProof/>
            </w:rPr>
            <w:t>References</w:t>
          </w:r>
          <w:r>
            <w:rPr>
              <w:noProof/>
            </w:rPr>
            <w:tab/>
          </w:r>
          <w:r>
            <w:rPr>
              <w:noProof/>
            </w:rPr>
            <w:fldChar w:fldCharType="begin"/>
          </w:r>
          <w:r>
            <w:rPr>
              <w:noProof/>
            </w:rPr>
            <w:instrText xml:space="preserve"> PAGEREF _Toc50533298 \h </w:instrText>
          </w:r>
          <w:r>
            <w:rPr>
              <w:noProof/>
            </w:rPr>
          </w:r>
          <w:r>
            <w:rPr>
              <w:noProof/>
            </w:rPr>
            <w:fldChar w:fldCharType="separate"/>
          </w:r>
          <w:r>
            <w:rPr>
              <w:noProof/>
            </w:rPr>
            <w:t>22</w:t>
          </w:r>
          <w:r>
            <w:rPr>
              <w:noProof/>
            </w:rPr>
            <w:fldChar w:fldCharType="end"/>
          </w:r>
        </w:p>
        <w:p w14:paraId="6061B87D" w14:textId="2CFC8176" w:rsidR="00323909" w:rsidRDefault="00323909" w:rsidP="00323909">
          <w:pPr>
            <w:jc w:val="both"/>
            <w:rPr>
              <w:noProof/>
            </w:rPr>
          </w:pPr>
          <w:r w:rsidRPr="001A528A">
            <w:rPr>
              <w:sz w:val="24"/>
            </w:rPr>
            <w:fldChar w:fldCharType="end"/>
          </w:r>
        </w:p>
      </w:sdtContent>
    </w:sdt>
    <w:p w14:paraId="1FEF715F" w14:textId="77777777" w:rsidR="00323909" w:rsidRDefault="00323909" w:rsidP="00323909">
      <w:pPr>
        <w:jc w:val="both"/>
      </w:pPr>
      <w:r w:rsidRPr="001A528A">
        <w:rPr>
          <w:rFonts w:ascii="Times New Roman" w:eastAsia="Times New Roman" w:hAnsi="Times New Roman"/>
          <w:noProof/>
          <w:sz w:val="24"/>
          <w:lang w:val="en-GB" w:eastAsia="ja-JP"/>
        </w:rPr>
        <mc:AlternateContent>
          <mc:Choice Requires="wps">
            <w:drawing>
              <wp:anchor distT="0" distB="0" distL="114300" distR="114300" simplePos="0" relativeHeight="251663360" behindDoc="0" locked="0" layoutInCell="1" allowOverlap="1" wp14:anchorId="44599901" wp14:editId="3C4F853E">
                <wp:simplePos x="0" y="0"/>
                <wp:positionH relativeFrom="margin">
                  <wp:align>center</wp:align>
                </wp:positionH>
                <wp:positionV relativeFrom="paragraph">
                  <wp:posOffset>7070090</wp:posOffset>
                </wp:positionV>
                <wp:extent cx="4743450" cy="1438275"/>
                <wp:effectExtent l="0" t="0" r="0" b="9525"/>
                <wp:wrapNone/>
                <wp:docPr id="3" name="Text Box 3"/>
                <wp:cNvGraphicFramePr/>
                <a:graphic xmlns:a="http://schemas.openxmlformats.org/drawingml/2006/main">
                  <a:graphicData uri="http://schemas.microsoft.com/office/word/2010/wordprocessingShape">
                    <wps:wsp>
                      <wps:cNvSpPr txBox="1"/>
                      <wps:spPr>
                        <a:xfrm>
                          <a:off x="0" y="0"/>
                          <a:ext cx="4743450" cy="1438275"/>
                        </a:xfrm>
                        <a:prstGeom prst="rect">
                          <a:avLst/>
                        </a:prstGeom>
                        <a:noFill/>
                        <a:ln>
                          <a:noFill/>
                        </a:ln>
                        <a:effectLst/>
                      </wps:spPr>
                      <wps:style>
                        <a:lnRef idx="0">
                          <a:schemeClr val="accent1"/>
                        </a:lnRef>
                        <a:fillRef idx="0">
                          <a:schemeClr val="accent1"/>
                        </a:fillRef>
                        <a:effectRef idx="0">
                          <a:schemeClr val="accent1"/>
                        </a:effectRef>
                        <a:fontRef idx="minor">
                          <a:schemeClr val="dk1"/>
                        </a:fontRef>
                      </wps:style>
                      <wps:txbx>
                        <w:txbxContent>
                          <w:p w14:paraId="162317D1" w14:textId="77777777" w:rsidR="00A50CDA" w:rsidRDefault="00A50CDA" w:rsidP="00323909">
                            <w:pPr>
                              <w:jc w:val="center"/>
                              <w:rPr>
                                <w:b/>
                                <w:color w:val="FFFFFF" w:themeColor="background1"/>
                                <w:sz w:val="56"/>
                                <w:szCs w:val="56"/>
                              </w:rPr>
                            </w:pPr>
                            <w:r w:rsidRPr="002D7FDB">
                              <w:rPr>
                                <w:b/>
                                <w:color w:val="FFFFFF" w:themeColor="background1"/>
                                <w:sz w:val="56"/>
                                <w:szCs w:val="56"/>
                              </w:rPr>
                              <w:t>“The way to achieve your own succe</w:t>
                            </w:r>
                            <w:r>
                              <w:rPr>
                                <w:b/>
                                <w:color w:val="FFFFFF" w:themeColor="background1"/>
                                <w:sz w:val="56"/>
                                <w:szCs w:val="56"/>
                              </w:rPr>
                              <w:t>ss is to be willing to</w:t>
                            </w:r>
                            <w:r w:rsidRPr="002D7FDB">
                              <w:rPr>
                                <w:b/>
                                <w:color w:val="FFFFFF" w:themeColor="background1"/>
                                <w:sz w:val="56"/>
                                <w:szCs w:val="56"/>
                              </w:rPr>
                              <w:t xml:space="preserve"> help somebody else get if first” </w:t>
                            </w:r>
                          </w:p>
                          <w:p w14:paraId="5B555F80" w14:textId="77777777" w:rsidR="00A50CDA" w:rsidRPr="002D7FDB" w:rsidRDefault="00A50CDA" w:rsidP="00323909">
                            <w:pPr>
                              <w:jc w:val="center"/>
                              <w:rPr>
                                <w:b/>
                                <w:color w:val="FFFFFF" w:themeColor="background1"/>
                                <w:sz w:val="56"/>
                                <w:szCs w:val="56"/>
                              </w:rPr>
                            </w:pPr>
                            <w:proofErr w:type="spellStart"/>
                            <w:r>
                              <w:rPr>
                                <w:b/>
                                <w:color w:val="FFFFFF" w:themeColor="background1"/>
                                <w:sz w:val="56"/>
                                <w:szCs w:val="56"/>
                              </w:rPr>
                              <w:t>L</w:t>
                            </w:r>
                            <w:r w:rsidRPr="002D7FDB">
                              <w:rPr>
                                <w:b/>
                                <w:color w:val="FFFFFF" w:themeColor="background1"/>
                                <w:sz w:val="56"/>
                                <w:szCs w:val="56"/>
                              </w:rPr>
                              <w:t>yanla</w:t>
                            </w:r>
                            <w:proofErr w:type="spellEnd"/>
                            <w:r w:rsidRPr="002D7FDB">
                              <w:rPr>
                                <w:b/>
                                <w:color w:val="FFFFFF" w:themeColor="background1"/>
                                <w:sz w:val="56"/>
                                <w:szCs w:val="56"/>
                              </w:rPr>
                              <w:t xml:space="preserve"> Vanzant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4599901" id="Text Box 3" o:spid="_x0000_s1031" type="#_x0000_t202" style="position:absolute;left:0;text-align:left;margin-left:0;margin-top:556.7pt;width:373.5pt;height:113.25pt;z-index:251663360;visibility:visible;mso-wrap-style:square;mso-width-percent:0;mso-height-percent:0;mso-wrap-distance-left:9pt;mso-wrap-distance-top:0;mso-wrap-distance-right:9pt;mso-wrap-distance-bottom:0;mso-position-horizontal:center;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4NyFsegIAAGEFAAAOAAAAZHJzL2Uyb0RvYy54bWysVE1v2zAMvQ/YfxB0X50Pd+2COkXWosOA&#13;&#10;oi3WDj0rstQYk0RNYmJnv76U7KRZt0uHXWyKfKTIR1Jn5501bKNCbMBVfHw04kw5CXXjnir+/eHq&#13;&#10;wylnEYWrhQGnKr5VkZ/P3787a/1MTWAFplaBURAXZ62v+ArRz4oiypWyIh6BV46MGoIVSMfwVNRB&#13;&#10;tBTdmmIyGn0sWgi1DyBVjKS97I18nuNrrSTeah0VMlNxyg3zN+TvMn2L+ZmYPQXhV40c0hD/kIUV&#13;&#10;jaNL96EuBQq2Ds0foWwjA0TQeCTBFqB1I1WugaoZj15Vc78SXuVaiJzo9zTF/xdW3mzuAmvqik85&#13;&#10;c8JSix5Uh+wzdGya2Gl9nBHo3hMMO1JTl3f6SMpUdKeDTX8qh5GdeN7uuU3BJCnLk3JaHpNJkm1c&#13;&#10;Tk8nJ8cpTvHi7kPELwosS0LFAzUvcyo21xF76A6SbnNw1RiTG2jcbwqK2WtUnoDBO1XSZ5wl3BqV&#13;&#10;vIz7pjQxkBNPijx76sIEthE0NUJK5TDXnOMSOqE03f0WxwGfXPus3uK898g3g8O9s20chMzSq7Tr&#13;&#10;H7uUdY8nqg/qTiJ2y25o/dDoJdRb6nOAfk+il1cN9eJaRLwTgRaD+kfLjrf00QbaisMgcbaC8Otv&#13;&#10;+oSneSUrZy0tWsXjz7UIijPz1dEkfxqXZdrMfCiPTyZ0CIeW5aHFre0FUFfG9Kx4mcWER7MTdQD7&#13;&#10;SG/CIt1KJuEk3V1x3IkX2K8/vSlSLRYZRLvoBV67ey9T6MRymrSH7lEEP4wj0iTfwG4lxezVVPbY&#13;&#10;5OlgsUbQTR7ZxHPP6sA/7XEe+uHNSQ/F4TmjXl7G+TMAAAD//wMAUEsDBBQABgAIAAAAIQBUpBfz&#13;&#10;4QAAAA8BAAAPAAAAZHJzL2Rvd25yZXYueG1sTI9BT8MwDIXvSPyHyEjcWFJa2No1nRATVxADJnHL&#13;&#10;Gq+taJyqydby7zEnuFjy9+Tn98rN7HpxxjF0njQkCwUCqfa2o0bD+9vTzQpEiIas6T2hhm8MsKku&#13;&#10;L0pTWD/RK553sRFsQqEwGtoYh0LKULfoTFj4AYm1ox+dibyOjbSjmdjc9fJWqXvpTEf8oTUDPrZY&#13;&#10;f+1OTsPH8/Fzn6mXZuvuhsnPSpLLpdbXV/N2zeNhDSLiHP8u4LcD54eKgx38iWwQvQZuE5kmSZqB&#13;&#10;YH2ZLRkdGKVpnoOsSvm/R/UDAAD//wMAUEsBAi0AFAAGAAgAAAAhALaDOJL+AAAA4QEAABMAAAAA&#13;&#10;AAAAAAAAAAAAAAAAAFtDb250ZW50X1R5cGVzXS54bWxQSwECLQAUAAYACAAAACEAOP0h/9YAAACU&#13;&#10;AQAACwAAAAAAAAAAAAAAAAAvAQAAX3JlbHMvLnJlbHNQSwECLQAUAAYACAAAACEAuDchbHoCAABh&#13;&#10;BQAADgAAAAAAAAAAAAAAAAAuAgAAZHJzL2Uyb0RvYy54bWxQSwECLQAUAAYACAAAACEAVKQX8+EA&#13;&#10;AAAPAQAADwAAAAAAAAAAAAAAAADUBAAAZHJzL2Rvd25yZXYueG1sUEsFBgAAAAAEAAQA8wAAAOIF&#13;&#10;AAAAAA==&#13;&#10;" filled="f" stroked="f">
                <v:textbox>
                  <w:txbxContent>
                    <w:p w14:paraId="162317D1" w14:textId="77777777" w:rsidR="00A50CDA" w:rsidRDefault="00A50CDA" w:rsidP="00323909">
                      <w:pPr>
                        <w:jc w:val="center"/>
                        <w:rPr>
                          <w:b/>
                          <w:color w:val="FFFFFF" w:themeColor="background1"/>
                          <w:sz w:val="56"/>
                          <w:szCs w:val="56"/>
                        </w:rPr>
                      </w:pPr>
                      <w:r w:rsidRPr="002D7FDB">
                        <w:rPr>
                          <w:b/>
                          <w:color w:val="FFFFFF" w:themeColor="background1"/>
                          <w:sz w:val="56"/>
                          <w:szCs w:val="56"/>
                        </w:rPr>
                        <w:t>“The way to achieve your own succe</w:t>
                      </w:r>
                      <w:r>
                        <w:rPr>
                          <w:b/>
                          <w:color w:val="FFFFFF" w:themeColor="background1"/>
                          <w:sz w:val="56"/>
                          <w:szCs w:val="56"/>
                        </w:rPr>
                        <w:t>ss is to be willing to</w:t>
                      </w:r>
                      <w:r w:rsidRPr="002D7FDB">
                        <w:rPr>
                          <w:b/>
                          <w:color w:val="FFFFFF" w:themeColor="background1"/>
                          <w:sz w:val="56"/>
                          <w:szCs w:val="56"/>
                        </w:rPr>
                        <w:t xml:space="preserve"> help somebody else get if first” </w:t>
                      </w:r>
                    </w:p>
                    <w:p w14:paraId="5B555F80" w14:textId="77777777" w:rsidR="00A50CDA" w:rsidRPr="002D7FDB" w:rsidRDefault="00A50CDA" w:rsidP="00323909">
                      <w:pPr>
                        <w:jc w:val="center"/>
                        <w:rPr>
                          <w:b/>
                          <w:color w:val="FFFFFF" w:themeColor="background1"/>
                          <w:sz w:val="56"/>
                          <w:szCs w:val="56"/>
                        </w:rPr>
                      </w:pPr>
                      <w:proofErr w:type="spellStart"/>
                      <w:r>
                        <w:rPr>
                          <w:b/>
                          <w:color w:val="FFFFFF" w:themeColor="background1"/>
                          <w:sz w:val="56"/>
                          <w:szCs w:val="56"/>
                        </w:rPr>
                        <w:t>L</w:t>
                      </w:r>
                      <w:r w:rsidRPr="002D7FDB">
                        <w:rPr>
                          <w:b/>
                          <w:color w:val="FFFFFF" w:themeColor="background1"/>
                          <w:sz w:val="56"/>
                          <w:szCs w:val="56"/>
                        </w:rPr>
                        <w:t>yanla</w:t>
                      </w:r>
                      <w:proofErr w:type="spellEnd"/>
                      <w:r w:rsidRPr="002D7FDB">
                        <w:rPr>
                          <w:b/>
                          <w:color w:val="FFFFFF" w:themeColor="background1"/>
                          <w:sz w:val="56"/>
                          <w:szCs w:val="56"/>
                        </w:rPr>
                        <w:t xml:space="preserve"> Vanzant</w:t>
                      </w:r>
                    </w:p>
                  </w:txbxContent>
                </v:textbox>
                <w10:wrap anchorx="margin"/>
              </v:shape>
            </w:pict>
          </mc:Fallback>
        </mc:AlternateContent>
      </w:r>
    </w:p>
    <w:p w14:paraId="3FDD1ACF" w14:textId="77777777" w:rsidR="00323909" w:rsidRDefault="00323909" w:rsidP="00323909">
      <w:pPr>
        <w:tabs>
          <w:tab w:val="left" w:pos="972"/>
        </w:tabs>
      </w:pPr>
      <w:r>
        <w:tab/>
      </w:r>
    </w:p>
    <w:p w14:paraId="205A541D" w14:textId="77777777" w:rsidR="00323909" w:rsidRPr="00CC661E" w:rsidRDefault="00323909" w:rsidP="00323909">
      <w:pPr>
        <w:tabs>
          <w:tab w:val="left" w:pos="972"/>
        </w:tabs>
        <w:sectPr w:rsidR="00323909" w:rsidRPr="00CC661E" w:rsidSect="00A50CDA">
          <w:footerReference w:type="default" r:id="rId9"/>
          <w:footerReference w:type="first" r:id="rId10"/>
          <w:pgSz w:w="11900" w:h="16840" w:code="9"/>
          <w:pgMar w:top="720" w:right="720" w:bottom="720" w:left="720" w:header="720" w:footer="720" w:gutter="0"/>
          <w:cols w:space="720"/>
          <w:titlePg/>
          <w:docGrid w:linePitch="360"/>
        </w:sectPr>
      </w:pPr>
      <w:r>
        <w:tab/>
      </w:r>
    </w:p>
    <w:p w14:paraId="5BA789FB" w14:textId="77777777" w:rsidR="00323909" w:rsidRPr="001A528A" w:rsidRDefault="00323909" w:rsidP="00323909">
      <w:pPr>
        <w:spacing w:after="0" w:line="240" w:lineRule="auto"/>
        <w:jc w:val="both"/>
      </w:pPr>
    </w:p>
    <w:p w14:paraId="75C1DE57" w14:textId="1509E3EA" w:rsidR="00323909" w:rsidRPr="00AE428C" w:rsidRDefault="004C7386" w:rsidP="00AE428C">
      <w:pPr>
        <w:pStyle w:val="Heading1"/>
      </w:pPr>
      <w:bookmarkStart w:id="1" w:name="_Toc5883707"/>
      <w:bookmarkStart w:id="2" w:name="_Toc50533287"/>
      <w:r>
        <w:t>Session</w:t>
      </w:r>
      <w:r w:rsidR="00323909" w:rsidRPr="00AE428C">
        <w:t xml:space="preserve"> </w:t>
      </w:r>
      <w:r w:rsidR="00D73038">
        <w:t>2</w:t>
      </w:r>
      <w:r w:rsidR="00323909" w:rsidRPr="00AE428C">
        <w:t xml:space="preserve">: </w:t>
      </w:r>
      <w:bookmarkEnd w:id="1"/>
      <w:r w:rsidR="00AE428C" w:rsidRPr="00AE428C">
        <w:t xml:space="preserve">What </w:t>
      </w:r>
      <w:r w:rsidR="00D73038">
        <w:t>makes me a leader</w:t>
      </w:r>
      <w:bookmarkEnd w:id="2"/>
    </w:p>
    <w:p w14:paraId="297BB2F5" w14:textId="4E54A884" w:rsidR="00323909" w:rsidRDefault="003F2547" w:rsidP="00323909">
      <w:pPr>
        <w:pStyle w:val="Heading2"/>
      </w:pPr>
      <w:bookmarkStart w:id="3" w:name="_Toc50533288"/>
      <w:r>
        <w:t>Welcome</w:t>
      </w:r>
      <w:bookmarkEnd w:id="3"/>
      <w:r w:rsidR="00070B17">
        <w:t xml:space="preserve"> </w:t>
      </w:r>
    </w:p>
    <w:p w14:paraId="2DCC2E05" w14:textId="33A0A1D5" w:rsidR="00CE0DCC" w:rsidRDefault="003F2547" w:rsidP="003F2547">
      <w:r>
        <w:t xml:space="preserve">Welcome to </w:t>
      </w:r>
      <w:r w:rsidR="00B7712B">
        <w:t xml:space="preserve">Session 2 of </w:t>
      </w:r>
      <w:r>
        <w:t xml:space="preserve">your Leadership Program with Dairy NSW. </w:t>
      </w:r>
    </w:p>
    <w:p w14:paraId="49D270A1" w14:textId="77777777" w:rsidR="00B7712B" w:rsidRDefault="00B7712B" w:rsidP="003F2547">
      <w:r>
        <w:t xml:space="preserve">In this session we will explore the mix of skills required by effective leaders and gain a better understanding of how you as a leader are responsible for shaping the culture on-farm. </w:t>
      </w:r>
    </w:p>
    <w:p w14:paraId="6396B0BA" w14:textId="77777777" w:rsidR="00761059" w:rsidRPr="00761059" w:rsidRDefault="00B7712B" w:rsidP="00761059">
      <w:pPr>
        <w:pStyle w:val="Heading2"/>
      </w:pPr>
      <w:bookmarkStart w:id="4" w:name="_Toc50533289"/>
      <w:r w:rsidRPr="00761059">
        <w:t>Personal Values and Personal Style</w:t>
      </w:r>
      <w:bookmarkEnd w:id="4"/>
    </w:p>
    <w:p w14:paraId="46E2C434" w14:textId="046E0EB0" w:rsidR="00761059" w:rsidRDefault="003C5E31" w:rsidP="003F2547">
      <w:r>
        <w:t xml:space="preserve">Values are the things that we hold dear, things that guide how we make decisions and live our lives. They give our lives purpose. </w:t>
      </w:r>
      <w:r w:rsidR="006947F3">
        <w:t xml:space="preserve">They tell us what we should attach importance and priority to. </w:t>
      </w:r>
      <w:r>
        <w:t>Values inform what our principles and morals are</w:t>
      </w:r>
      <w:r w:rsidR="00F4535D">
        <w:t>,</w:t>
      </w:r>
      <w:r>
        <w:t xml:space="preserve"> and</w:t>
      </w:r>
      <w:r w:rsidR="00F4535D">
        <w:t>,</w:t>
      </w:r>
      <w:r>
        <w:t xml:space="preserve"> they are the things we cling to when we are tested.</w:t>
      </w:r>
    </w:p>
    <w:p w14:paraId="5A4AD45D" w14:textId="12691312" w:rsidR="003C5E31" w:rsidRDefault="003C5E31" w:rsidP="003F2547">
      <w:r>
        <w:t xml:space="preserve">Values are </w:t>
      </w:r>
      <w:r w:rsidR="006947F3">
        <w:t xml:space="preserve">also </w:t>
      </w:r>
      <w:r>
        <w:t>important because they guide how we manage and lead</w:t>
      </w:r>
      <w:r w:rsidR="006947F3">
        <w:t xml:space="preserve">. They become evident to others through our behaviours – what we say and how we act. They become the cornerstones of workplace culture – the behaviours that are acceptable in a workplace. </w:t>
      </w:r>
    </w:p>
    <w:p w14:paraId="4FE2F990" w14:textId="327ABF17" w:rsidR="00761059" w:rsidRDefault="006947F3" w:rsidP="003F2547">
      <w:r>
        <w:t xml:space="preserve">In corporate environments, the values of an organisation are often arrived at through the collective input of a cross-section of workers. These values become enshrined in what the organisation stands for and end up attached to vision and mission statements and can be found </w:t>
      </w:r>
      <w:r w:rsidR="00F4535D">
        <w:t>in prominent places such as</w:t>
      </w:r>
      <w:r>
        <w:t xml:space="preserve"> corporate websites, strategic plans and annual reports</w:t>
      </w:r>
      <w:r w:rsidR="00F4535D">
        <w:t xml:space="preserve"> – to name a few.</w:t>
      </w:r>
    </w:p>
    <w:p w14:paraId="26716FA4" w14:textId="29E63B7C" w:rsidR="00761059" w:rsidRDefault="00F4535D" w:rsidP="003F2547">
      <w:r>
        <w:t>But what about on the farm? In many cases, the values that drive behaviour on-farm are personal values held by a farmer, or farm manager or farming families. If it is important for organisations to state what their values are (what they stand for) and have all their employees sign up to, then it is equally important for farms and farmers to state their values so that farm workers know what they are and where they stand in relation to them.</w:t>
      </w:r>
    </w:p>
    <w:p w14:paraId="7804E9E5" w14:textId="39A48018" w:rsidR="003F2547" w:rsidRDefault="00F4535D" w:rsidP="003F2547">
      <w:r>
        <w:t xml:space="preserve">Personal style </w:t>
      </w:r>
      <w:r w:rsidR="00FF4735">
        <w:t>is a reflection of your personality. It r</w:t>
      </w:r>
      <w:r>
        <w:t>efers to the mix of preferences that people have in how they behave</w:t>
      </w:r>
      <w:r w:rsidR="00FF4735">
        <w:t xml:space="preserve"> in common circumstances. Later in this session we will look at two dimensions of personal style – achieving goals and relating to others.</w:t>
      </w:r>
      <w:r w:rsidR="00451F83">
        <w:t xml:space="preserve"> Your values are expressed through your personal style.</w:t>
      </w:r>
    </w:p>
    <w:p w14:paraId="103229CE" w14:textId="5354D5A9" w:rsidR="00323909" w:rsidRDefault="00323909" w:rsidP="00323909">
      <w:pPr>
        <w:pStyle w:val="Heading3"/>
      </w:pPr>
      <w:r>
        <w:t xml:space="preserve">Activity: </w:t>
      </w:r>
      <w:r w:rsidR="00BD281B">
        <w:t>What I value</w:t>
      </w:r>
    </w:p>
    <w:p w14:paraId="0DD4F4B5" w14:textId="36997AC0" w:rsidR="00FF4735" w:rsidRDefault="00FF4735">
      <w:r>
        <w:t xml:space="preserve">On the next page is a list of values. Go through the list and circle the values that are important to you. Then review the list of the values you circled and place a tick next to those values that are the </w:t>
      </w:r>
      <w:r w:rsidRPr="00FF4FF2">
        <w:rPr>
          <w:u w:val="single"/>
        </w:rPr>
        <w:t>most</w:t>
      </w:r>
      <w:r w:rsidRPr="00FF4FF2">
        <w:t xml:space="preserve"> i</w:t>
      </w:r>
      <w:r>
        <w:t xml:space="preserve">mportant. Try and come up with a list of </w:t>
      </w:r>
      <w:r w:rsidR="00FF4FF2">
        <w:t>10 v</w:t>
      </w:r>
      <w:r>
        <w:t xml:space="preserve">alues  or less – these will be </w:t>
      </w:r>
      <w:r w:rsidR="00FF4FF2">
        <w:t>your core values</w:t>
      </w:r>
      <w:r>
        <w:t>.</w:t>
      </w:r>
    </w:p>
    <w:p w14:paraId="60D74007" w14:textId="77777777" w:rsidR="00FF4FF2" w:rsidRDefault="00FF4FF2">
      <w:pPr>
        <w:spacing w:after="0" w:line="240" w:lineRule="auto"/>
      </w:pPr>
      <w:r>
        <w:br w:type="page"/>
      </w:r>
    </w:p>
    <w:p w14:paraId="7A569353" w14:textId="3C6740FC" w:rsidR="00A50CDA" w:rsidRDefault="00FF4FF2">
      <w:r>
        <w:lastRenderedPageBreak/>
        <w:t>Values list:</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5" w:type="dxa"/>
          <w:left w:w="15" w:type="dxa"/>
          <w:bottom w:w="15" w:type="dxa"/>
          <w:right w:w="15" w:type="dxa"/>
        </w:tblCellMar>
        <w:tblLook w:val="04A0" w:firstRow="1" w:lastRow="0" w:firstColumn="1" w:lastColumn="0" w:noHBand="0" w:noVBand="1"/>
      </w:tblPr>
      <w:tblGrid>
        <w:gridCol w:w="2644"/>
        <w:gridCol w:w="2449"/>
        <w:gridCol w:w="2452"/>
        <w:gridCol w:w="2365"/>
      </w:tblGrid>
      <w:tr w:rsidR="003C5E31" w:rsidRPr="00BD281B" w14:paraId="09752EAE" w14:textId="2CE702FA" w:rsidTr="00FF4FF2">
        <w:tc>
          <w:tcPr>
            <w:tcW w:w="2644" w:type="dxa"/>
            <w:hideMark/>
          </w:tcPr>
          <w:p w14:paraId="101D1BB1" w14:textId="6262B465" w:rsidR="00BD281B" w:rsidRPr="00BD281B" w:rsidRDefault="00BD281B" w:rsidP="00451F83">
            <w:pPr>
              <w:jc w:val="center"/>
            </w:pPr>
            <w:r w:rsidRPr="00BD281B">
              <w:t>Accountability</w:t>
            </w:r>
            <w:r w:rsidRPr="00BD281B">
              <w:br/>
              <w:t>Accuracy</w:t>
            </w:r>
            <w:r w:rsidRPr="00BD281B">
              <w:br/>
              <w:t>Achievement</w:t>
            </w:r>
            <w:r w:rsidRPr="00BD281B">
              <w:br/>
              <w:t>Adventurousness</w:t>
            </w:r>
            <w:r w:rsidRPr="00BD281B">
              <w:br/>
              <w:t>Altruism</w:t>
            </w:r>
            <w:r w:rsidRPr="00BD281B">
              <w:br/>
              <w:t>Ambition</w:t>
            </w:r>
            <w:r w:rsidRPr="00BD281B">
              <w:br/>
              <w:t>Assertiveness</w:t>
            </w:r>
            <w:r w:rsidRPr="00BD281B">
              <w:br/>
              <w:t>Balance</w:t>
            </w:r>
            <w:r w:rsidRPr="00BD281B">
              <w:br/>
              <w:t>Being the best</w:t>
            </w:r>
            <w:r w:rsidRPr="00BD281B">
              <w:br/>
              <w:t>Belonging</w:t>
            </w:r>
            <w:r w:rsidRPr="00BD281B">
              <w:br/>
              <w:t>Boldness</w:t>
            </w:r>
            <w:r w:rsidRPr="00BD281B">
              <w:br/>
              <w:t>Calmness</w:t>
            </w:r>
            <w:r w:rsidRPr="00BD281B">
              <w:br/>
              <w:t>Carefulness</w:t>
            </w:r>
            <w:r w:rsidRPr="00BD281B">
              <w:br/>
              <w:t>Challenge</w:t>
            </w:r>
            <w:r w:rsidRPr="00BD281B">
              <w:br/>
              <w:t>Cheerfulness</w:t>
            </w:r>
            <w:r w:rsidRPr="00BD281B">
              <w:br/>
              <w:t>Clear-mindedness</w:t>
            </w:r>
            <w:r w:rsidRPr="00BD281B">
              <w:br/>
              <w:t>Commitment</w:t>
            </w:r>
            <w:r w:rsidRPr="00BD281B">
              <w:br/>
              <w:t>Community</w:t>
            </w:r>
            <w:r w:rsidRPr="00BD281B">
              <w:br/>
              <w:t>Compassion</w:t>
            </w:r>
            <w:r w:rsidRPr="00BD281B">
              <w:br/>
              <w:t>Competitiveness</w:t>
            </w:r>
            <w:r w:rsidRPr="00BD281B">
              <w:br/>
              <w:t>Consistency</w:t>
            </w:r>
            <w:r w:rsidRPr="00BD281B">
              <w:br/>
              <w:t>Contentment</w:t>
            </w:r>
            <w:r w:rsidRPr="00BD281B">
              <w:br/>
              <w:t>Continuous Improvement</w:t>
            </w:r>
            <w:r w:rsidRPr="00BD281B">
              <w:br/>
              <w:t>Contribution</w:t>
            </w:r>
            <w:r w:rsidRPr="00BD281B">
              <w:br/>
              <w:t>Control</w:t>
            </w:r>
            <w:r w:rsidRPr="00BD281B">
              <w:br/>
              <w:t>Cooperation</w:t>
            </w:r>
            <w:r w:rsidRPr="00BD281B">
              <w:br/>
              <w:t>Correctness</w:t>
            </w:r>
            <w:r w:rsidRPr="00BD281B">
              <w:br/>
              <w:t>Courtesy</w:t>
            </w:r>
            <w:r w:rsidRPr="00BD281B">
              <w:br/>
              <w:t>Creativity</w:t>
            </w:r>
            <w:r w:rsidRPr="00BD281B">
              <w:br/>
              <w:t>Curiosity</w:t>
            </w:r>
            <w:r w:rsidRPr="00BD281B">
              <w:br/>
              <w:t>Decisiveness</w:t>
            </w:r>
            <w:r w:rsidRPr="00BD281B">
              <w:br/>
            </w:r>
            <w:proofErr w:type="spellStart"/>
            <w:r w:rsidRPr="00BD281B">
              <w:t>Democraticness</w:t>
            </w:r>
            <w:proofErr w:type="spellEnd"/>
            <w:r w:rsidRPr="00BD281B">
              <w:br/>
              <w:t>Dependability</w:t>
            </w:r>
            <w:r w:rsidRPr="00BD281B">
              <w:br/>
              <w:t>Determination</w:t>
            </w:r>
            <w:r w:rsidRPr="00BD281B">
              <w:br/>
              <w:t>Devoutness</w:t>
            </w:r>
            <w:r w:rsidRPr="00BD281B">
              <w:br/>
              <w:t>Diligence</w:t>
            </w:r>
            <w:r w:rsidRPr="00BD281B">
              <w:br/>
            </w:r>
          </w:p>
        </w:tc>
        <w:tc>
          <w:tcPr>
            <w:tcW w:w="2449" w:type="dxa"/>
            <w:hideMark/>
          </w:tcPr>
          <w:p w14:paraId="47BC1B95" w14:textId="3F9F65B1" w:rsidR="00BD281B" w:rsidRPr="00BD281B" w:rsidRDefault="003C5E31" w:rsidP="00451F83">
            <w:pPr>
              <w:jc w:val="center"/>
            </w:pPr>
            <w:r w:rsidRPr="00BD281B">
              <w:t>Discipline</w:t>
            </w:r>
            <w:r w:rsidRPr="00BD281B">
              <w:br/>
              <w:t>Discretion</w:t>
            </w:r>
            <w:r w:rsidRPr="00BD281B">
              <w:br/>
              <w:t>Diversity</w:t>
            </w:r>
            <w:r w:rsidRPr="00BD281B">
              <w:br/>
              <w:t>Dynamism</w:t>
            </w:r>
            <w:r w:rsidRPr="00BD281B">
              <w:br/>
              <w:t>Economy</w:t>
            </w:r>
            <w:r w:rsidRPr="00BD281B">
              <w:br/>
              <w:t>Effectiveness</w:t>
            </w:r>
            <w:r w:rsidRPr="00BD281B">
              <w:br/>
              <w:t>Efficiency</w:t>
            </w:r>
            <w:r w:rsidRPr="00BD281B">
              <w:br/>
              <w:t>Elegance</w:t>
            </w:r>
            <w:r w:rsidRPr="00BD281B">
              <w:br/>
              <w:t>Empathy</w:t>
            </w:r>
            <w:r w:rsidRPr="00BD281B">
              <w:br/>
              <w:t>Enjoyment</w:t>
            </w:r>
            <w:r w:rsidRPr="00BD281B">
              <w:br/>
              <w:t>Enthusiasm</w:t>
            </w:r>
            <w:r w:rsidRPr="00BD281B">
              <w:br/>
              <w:t xml:space="preserve">Equality </w:t>
            </w:r>
            <w:r w:rsidR="00BD281B" w:rsidRPr="00BD281B">
              <w:t>Excellence</w:t>
            </w:r>
            <w:r w:rsidR="00BD281B" w:rsidRPr="00BD281B">
              <w:br/>
              <w:t>Excitement</w:t>
            </w:r>
            <w:r w:rsidR="00BD281B" w:rsidRPr="00BD281B">
              <w:br/>
              <w:t>Expertise</w:t>
            </w:r>
            <w:r w:rsidR="00BD281B" w:rsidRPr="00BD281B">
              <w:br/>
              <w:t>Exploration</w:t>
            </w:r>
            <w:r w:rsidR="00BD281B" w:rsidRPr="00BD281B">
              <w:br/>
              <w:t>Expressiveness</w:t>
            </w:r>
            <w:r w:rsidR="00BD281B" w:rsidRPr="00BD281B">
              <w:br/>
              <w:t>Fairness</w:t>
            </w:r>
            <w:r w:rsidR="00BD281B" w:rsidRPr="00BD281B">
              <w:br/>
              <w:t>Faith</w:t>
            </w:r>
            <w:r w:rsidR="00BD281B" w:rsidRPr="00BD281B">
              <w:br/>
              <w:t>Family-</w:t>
            </w:r>
            <w:proofErr w:type="spellStart"/>
            <w:r w:rsidR="00BD281B" w:rsidRPr="00BD281B">
              <w:t>orientedness</w:t>
            </w:r>
            <w:proofErr w:type="spellEnd"/>
            <w:r w:rsidR="00BD281B" w:rsidRPr="00BD281B">
              <w:br/>
              <w:t>Fidelity</w:t>
            </w:r>
            <w:r w:rsidR="00BD281B" w:rsidRPr="00BD281B">
              <w:br/>
              <w:t>Fitness</w:t>
            </w:r>
            <w:r w:rsidR="00BD281B" w:rsidRPr="00BD281B">
              <w:br/>
              <w:t>Fluency</w:t>
            </w:r>
            <w:r w:rsidR="00BD281B" w:rsidRPr="00BD281B">
              <w:br/>
              <w:t>Focus</w:t>
            </w:r>
            <w:r w:rsidR="00BD281B" w:rsidRPr="00BD281B">
              <w:br/>
              <w:t>Freedom</w:t>
            </w:r>
            <w:r w:rsidR="00BD281B" w:rsidRPr="00BD281B">
              <w:br/>
              <w:t>Fun</w:t>
            </w:r>
            <w:r w:rsidR="00BD281B" w:rsidRPr="00BD281B">
              <w:br/>
              <w:t>Generosity</w:t>
            </w:r>
            <w:r w:rsidR="00BD281B" w:rsidRPr="00BD281B">
              <w:br/>
              <w:t>Goodness</w:t>
            </w:r>
            <w:r w:rsidR="00BD281B" w:rsidRPr="00BD281B">
              <w:br/>
              <w:t>Grace</w:t>
            </w:r>
            <w:r w:rsidR="00BD281B" w:rsidRPr="00BD281B">
              <w:br/>
              <w:t>Growth</w:t>
            </w:r>
            <w:r w:rsidR="00BD281B" w:rsidRPr="00BD281B">
              <w:br/>
              <w:t>Happiness</w:t>
            </w:r>
            <w:r w:rsidR="00BD281B" w:rsidRPr="00BD281B">
              <w:br/>
              <w:t>Hard Work</w:t>
            </w:r>
            <w:r w:rsidR="00BD281B" w:rsidRPr="00BD281B">
              <w:br/>
              <w:t>Health</w:t>
            </w:r>
            <w:r w:rsidR="00BD281B" w:rsidRPr="00BD281B">
              <w:br/>
              <w:t>Helping Society</w:t>
            </w:r>
            <w:r w:rsidR="00BD281B" w:rsidRPr="00BD281B">
              <w:br/>
              <w:t>Holiness</w:t>
            </w:r>
            <w:r w:rsidR="00BD281B" w:rsidRPr="00BD281B">
              <w:br/>
              <w:t>Honesty</w:t>
            </w:r>
            <w:r w:rsidR="00BD281B" w:rsidRPr="00BD281B">
              <w:br/>
            </w:r>
          </w:p>
        </w:tc>
        <w:tc>
          <w:tcPr>
            <w:tcW w:w="2452" w:type="dxa"/>
            <w:hideMark/>
          </w:tcPr>
          <w:p w14:paraId="167B0B82" w14:textId="3DFA13FD" w:rsidR="00BD281B" w:rsidRPr="00BD281B" w:rsidRDefault="003C5E31" w:rsidP="00451F83">
            <w:pPr>
              <w:jc w:val="center"/>
            </w:pPr>
            <w:r w:rsidRPr="00BD281B">
              <w:t>Honour</w:t>
            </w:r>
            <w:r w:rsidRPr="00BD281B">
              <w:br/>
              <w:t>Humility</w:t>
            </w:r>
            <w:r w:rsidRPr="00BD281B">
              <w:br/>
              <w:t>Independence</w:t>
            </w:r>
            <w:r w:rsidRPr="00BD281B">
              <w:br/>
              <w:t>Ingenuity</w:t>
            </w:r>
            <w:r w:rsidRPr="00BD281B">
              <w:br/>
              <w:t>Inner Harmony</w:t>
            </w:r>
            <w:r w:rsidRPr="00BD281B">
              <w:br/>
              <w:t>Inquisitiveness</w:t>
            </w:r>
            <w:r w:rsidRPr="00BD281B">
              <w:br/>
              <w:t>Insightfulness</w:t>
            </w:r>
            <w:r w:rsidRPr="00BD281B">
              <w:br/>
              <w:t>Intelligence</w:t>
            </w:r>
            <w:r w:rsidRPr="00BD281B">
              <w:br/>
              <w:t>Intellectual Status</w:t>
            </w:r>
            <w:r w:rsidRPr="00BD281B">
              <w:br/>
              <w:t>Intuition</w:t>
            </w:r>
            <w:r w:rsidRPr="00BD281B">
              <w:br/>
              <w:t>Joy</w:t>
            </w:r>
            <w:r w:rsidRPr="00BD281B">
              <w:br/>
              <w:t>Justice</w:t>
            </w:r>
            <w:r w:rsidRPr="00BD281B">
              <w:br/>
              <w:t>Leadership</w:t>
            </w:r>
            <w:r w:rsidRPr="00BD281B">
              <w:br/>
              <w:t>Legacy</w:t>
            </w:r>
            <w:r w:rsidRPr="00BD281B">
              <w:br/>
              <w:t>Love</w:t>
            </w:r>
            <w:r w:rsidRPr="00BD281B">
              <w:br/>
              <w:t>Loyalty</w:t>
            </w:r>
            <w:r w:rsidRPr="00BD281B">
              <w:br/>
              <w:t>Making a difference</w:t>
            </w:r>
            <w:r w:rsidRPr="00BD281B">
              <w:br/>
              <w:t>Mastery</w:t>
            </w:r>
            <w:r w:rsidRPr="00BD281B">
              <w:br/>
              <w:t>Merit</w:t>
            </w:r>
            <w:r w:rsidRPr="00BD281B">
              <w:br/>
              <w:t>Obedience</w:t>
            </w:r>
            <w:r w:rsidRPr="00BD281B">
              <w:br/>
              <w:t>Openness</w:t>
            </w:r>
            <w:r w:rsidRPr="00BD281B">
              <w:br/>
              <w:t>Order</w:t>
            </w:r>
            <w:r w:rsidRPr="00BD281B">
              <w:br/>
              <w:t>Originality</w:t>
            </w:r>
            <w:r w:rsidRPr="00BD281B">
              <w:br/>
              <w:t xml:space="preserve">Patriotism </w:t>
            </w:r>
            <w:r w:rsidR="00BD281B" w:rsidRPr="00BD281B">
              <w:t>Perfection</w:t>
            </w:r>
            <w:r w:rsidR="00BD281B" w:rsidRPr="00BD281B">
              <w:br/>
              <w:t>Piety</w:t>
            </w:r>
            <w:r w:rsidR="00BD281B" w:rsidRPr="00BD281B">
              <w:br/>
              <w:t>Positivity</w:t>
            </w:r>
            <w:r w:rsidR="00BD281B" w:rsidRPr="00BD281B">
              <w:br/>
              <w:t>Practicality</w:t>
            </w:r>
            <w:r w:rsidR="00BD281B" w:rsidRPr="00BD281B">
              <w:br/>
              <w:t>Preparedness</w:t>
            </w:r>
            <w:r w:rsidR="00BD281B" w:rsidRPr="00BD281B">
              <w:br/>
              <w:t>Professionalism</w:t>
            </w:r>
            <w:r w:rsidR="00BD281B" w:rsidRPr="00BD281B">
              <w:br/>
              <w:t>Prudence</w:t>
            </w:r>
            <w:r w:rsidR="00BD281B" w:rsidRPr="00BD281B">
              <w:br/>
              <w:t>Quality-orientation</w:t>
            </w:r>
            <w:r w:rsidR="00BD281B" w:rsidRPr="00BD281B">
              <w:br/>
              <w:t>Reliability</w:t>
            </w:r>
            <w:r w:rsidR="00BD281B" w:rsidRPr="00BD281B">
              <w:br/>
              <w:t>Resourcefulness</w:t>
            </w:r>
            <w:r w:rsidR="00BD281B" w:rsidRPr="00BD281B">
              <w:br/>
              <w:t>Restraint</w:t>
            </w:r>
            <w:r w:rsidR="00BD281B" w:rsidRPr="00BD281B">
              <w:br/>
              <w:t>Results-oriented</w:t>
            </w:r>
            <w:r w:rsidR="00BD281B" w:rsidRPr="00BD281B">
              <w:br/>
            </w:r>
          </w:p>
        </w:tc>
        <w:tc>
          <w:tcPr>
            <w:tcW w:w="2365" w:type="dxa"/>
          </w:tcPr>
          <w:p w14:paraId="3569F59B" w14:textId="05473278" w:rsidR="00BD281B" w:rsidRPr="00BD281B" w:rsidRDefault="003C5E31" w:rsidP="00451F83">
            <w:pPr>
              <w:ind w:left="73"/>
              <w:jc w:val="center"/>
            </w:pPr>
            <w:r w:rsidRPr="00BD281B">
              <w:t>Rigor</w:t>
            </w:r>
            <w:r w:rsidRPr="00BD281B">
              <w:br/>
              <w:t>Security</w:t>
            </w:r>
            <w:r w:rsidRPr="00BD281B">
              <w:br/>
              <w:t>Self-actualization</w:t>
            </w:r>
            <w:r w:rsidRPr="00BD281B">
              <w:br/>
              <w:t>Self-control</w:t>
            </w:r>
            <w:r w:rsidRPr="00BD281B">
              <w:br/>
              <w:t>Selflessness</w:t>
            </w:r>
            <w:r w:rsidRPr="00BD281B">
              <w:br/>
              <w:t>Self-reliance</w:t>
            </w:r>
            <w:r w:rsidRPr="00BD281B">
              <w:br/>
              <w:t>Sensitivity</w:t>
            </w:r>
            <w:r w:rsidRPr="00BD281B">
              <w:br/>
              <w:t>Serenity</w:t>
            </w:r>
            <w:r w:rsidRPr="00BD281B">
              <w:br/>
              <w:t>Service</w:t>
            </w:r>
            <w:r w:rsidRPr="00BD281B">
              <w:br/>
              <w:t>Shrewdness</w:t>
            </w:r>
            <w:r w:rsidRPr="00BD281B">
              <w:br/>
            </w:r>
            <w:r w:rsidR="00BD281B" w:rsidRPr="00BD281B">
              <w:t>Simplici</w:t>
            </w:r>
            <w:r>
              <w:t>ty</w:t>
            </w:r>
            <w:r>
              <w:br/>
            </w:r>
            <w:r w:rsidR="00BD281B" w:rsidRPr="00BD281B">
              <w:t>Soundness</w:t>
            </w:r>
            <w:r w:rsidR="00BD281B" w:rsidRPr="00BD281B">
              <w:br/>
              <w:t>Speed</w:t>
            </w:r>
            <w:r w:rsidR="00BD281B" w:rsidRPr="00BD281B">
              <w:br/>
              <w:t>Spontaneity</w:t>
            </w:r>
            <w:r w:rsidR="00BD281B" w:rsidRPr="00BD281B">
              <w:br/>
              <w:t>Stability</w:t>
            </w:r>
            <w:r w:rsidR="00BD281B" w:rsidRPr="00BD281B">
              <w:br/>
              <w:t>Strategic</w:t>
            </w:r>
            <w:r w:rsidR="00BD281B" w:rsidRPr="00BD281B">
              <w:br/>
              <w:t>Strength</w:t>
            </w:r>
            <w:r w:rsidR="00BD281B" w:rsidRPr="00BD281B">
              <w:br/>
              <w:t>Structure</w:t>
            </w:r>
            <w:r w:rsidR="00BD281B" w:rsidRPr="00BD281B">
              <w:br/>
              <w:t>Success</w:t>
            </w:r>
            <w:r w:rsidR="00BD281B" w:rsidRPr="00BD281B">
              <w:br/>
              <w:t>Support</w:t>
            </w:r>
            <w:r w:rsidR="00BD281B" w:rsidRPr="00BD281B">
              <w:br/>
              <w:t>Teamwork</w:t>
            </w:r>
            <w:r w:rsidR="00BD281B" w:rsidRPr="00BD281B">
              <w:br/>
              <w:t>Temperance</w:t>
            </w:r>
            <w:r w:rsidR="00BD281B" w:rsidRPr="00BD281B">
              <w:br/>
              <w:t>Thankfulness</w:t>
            </w:r>
            <w:r w:rsidR="00BD281B" w:rsidRPr="00BD281B">
              <w:br/>
              <w:t>Thoroughness</w:t>
            </w:r>
            <w:r w:rsidR="00BD281B" w:rsidRPr="00BD281B">
              <w:br/>
              <w:t>Thoughtfulness</w:t>
            </w:r>
            <w:r w:rsidR="00BD281B" w:rsidRPr="00BD281B">
              <w:br/>
              <w:t>Timeliness</w:t>
            </w:r>
            <w:r w:rsidR="00BD281B" w:rsidRPr="00BD281B">
              <w:br/>
              <w:t>Tolerance</w:t>
            </w:r>
            <w:r w:rsidR="00BD281B" w:rsidRPr="00BD281B">
              <w:br/>
              <w:t>Traditionalism</w:t>
            </w:r>
            <w:r w:rsidR="00BD281B" w:rsidRPr="00BD281B">
              <w:br/>
              <w:t>Trustworthiness</w:t>
            </w:r>
            <w:r w:rsidR="00BD281B" w:rsidRPr="00BD281B">
              <w:br/>
              <w:t>Truth-seeking</w:t>
            </w:r>
            <w:r w:rsidR="00BD281B" w:rsidRPr="00BD281B">
              <w:br/>
              <w:t>Understanding</w:t>
            </w:r>
            <w:r w:rsidR="00BD281B" w:rsidRPr="00BD281B">
              <w:br/>
              <w:t>Uniqueness</w:t>
            </w:r>
            <w:r w:rsidR="00BD281B" w:rsidRPr="00BD281B">
              <w:br/>
              <w:t>Unity</w:t>
            </w:r>
            <w:r w:rsidR="00BD281B" w:rsidRPr="00BD281B">
              <w:br/>
              <w:t>Usefulness</w:t>
            </w:r>
          </w:p>
        </w:tc>
      </w:tr>
    </w:tbl>
    <w:p w14:paraId="32292281" w14:textId="49567D44" w:rsidR="00572EA4" w:rsidRDefault="00FF4FF2">
      <w:r>
        <w:t xml:space="preserve">(Source: </w:t>
      </w:r>
      <w:r w:rsidRPr="00FF4FF2">
        <w:t>https://www.mindtools.com/pages/article/newTED_85.htm</w:t>
      </w:r>
      <w:r>
        <w:t>)</w:t>
      </w:r>
    </w:p>
    <w:p w14:paraId="5AE9F4DF" w14:textId="5C63FBBB" w:rsidR="00572EA4" w:rsidRDefault="00572EA4"/>
    <w:p w14:paraId="02BD2448" w14:textId="6340A7E1" w:rsidR="00572EA4" w:rsidRDefault="00572EA4">
      <w:pPr>
        <w:spacing w:after="0" w:line="240" w:lineRule="auto"/>
      </w:pPr>
      <w:r>
        <w:br w:type="page"/>
      </w:r>
    </w:p>
    <w:p w14:paraId="1B17BA61" w14:textId="77777777" w:rsidR="00CB335D" w:rsidRDefault="00CB335D" w:rsidP="00CB335D">
      <w:pPr>
        <w:pStyle w:val="Heading2"/>
      </w:pPr>
      <w:bookmarkStart w:id="5" w:name="_Toc43113843"/>
      <w:bookmarkStart w:id="6" w:name="_Toc50533290"/>
      <w:r>
        <w:lastRenderedPageBreak/>
        <w:t>Diversity and Workplace Culture</w:t>
      </w:r>
      <w:bookmarkEnd w:id="6"/>
    </w:p>
    <w:p w14:paraId="7855CE69" w14:textId="77777777" w:rsidR="00CB335D" w:rsidRDefault="00CB335D" w:rsidP="00CB335D">
      <w:r>
        <w:t>In this session we have focused on you as a leader and what it is about your own unique characteristics that shapes how you think and act and therefore how you lead. We have also alluded to  workplace culture and the values that define how things are ’done around here’.</w:t>
      </w:r>
    </w:p>
    <w:p w14:paraId="0EDC94AC" w14:textId="77777777" w:rsidR="00CB335D" w:rsidRDefault="00CB335D" w:rsidP="00CB335D">
      <w:r>
        <w:t>The draft Australian Dairy Plan (ADP) talks of a ‘positive industry culture and narrative’ as key to transforming the Australian dairy industry. In particular the ADP states that:</w:t>
      </w:r>
    </w:p>
    <w:p w14:paraId="3F404E25" w14:textId="77777777" w:rsidR="00CB335D" w:rsidRDefault="00CB335D" w:rsidP="00CB335D">
      <w:pPr>
        <w:pStyle w:val="ListParagraph"/>
        <w:numPr>
          <w:ilvl w:val="0"/>
          <w:numId w:val="7"/>
        </w:numPr>
      </w:pPr>
      <w:r>
        <w:t>Leaders must role model the culture they want to see</w:t>
      </w:r>
    </w:p>
    <w:p w14:paraId="2102BC1B" w14:textId="77777777" w:rsidR="00CB335D" w:rsidRDefault="00CB335D" w:rsidP="00CB335D">
      <w:pPr>
        <w:pStyle w:val="ListParagraph"/>
        <w:numPr>
          <w:ilvl w:val="0"/>
          <w:numId w:val="7"/>
        </w:numPr>
      </w:pPr>
      <w:r>
        <w:t>Leaders will need to communicate a narrative that reflects the values and beliefs of the desired culture</w:t>
      </w:r>
    </w:p>
    <w:p w14:paraId="00F72969" w14:textId="77777777" w:rsidR="00CB335D" w:rsidRDefault="00CB335D" w:rsidP="00CB335D">
      <w:pPr>
        <w:pStyle w:val="ListParagraph"/>
        <w:numPr>
          <w:ilvl w:val="0"/>
          <w:numId w:val="7"/>
        </w:numPr>
      </w:pPr>
      <w:r>
        <w:t>A critical role for formal and informal leaders is to agree and communicate common behaviours and values</w:t>
      </w:r>
    </w:p>
    <w:p w14:paraId="24FC4D34" w14:textId="77777777" w:rsidR="00CB335D" w:rsidRDefault="00CB335D" w:rsidP="00CB335D">
      <w:r>
        <w:t>The sustainability goals and targets include (among others):</w:t>
      </w:r>
    </w:p>
    <w:p w14:paraId="7E2A963C" w14:textId="77777777" w:rsidR="00CB335D" w:rsidRDefault="00CB335D" w:rsidP="00CB335D">
      <w:pPr>
        <w:pStyle w:val="ListParagraph"/>
        <w:numPr>
          <w:ilvl w:val="0"/>
          <w:numId w:val="8"/>
        </w:numPr>
      </w:pPr>
      <w:r>
        <w:t>Increasing the resilience and prosperity of dairy communities</w:t>
      </w:r>
    </w:p>
    <w:p w14:paraId="42D2790A" w14:textId="77777777" w:rsidR="00CB335D" w:rsidRDefault="00CB335D" w:rsidP="00CB335D">
      <w:pPr>
        <w:pStyle w:val="ListParagraph"/>
        <w:numPr>
          <w:ilvl w:val="0"/>
          <w:numId w:val="8"/>
        </w:numPr>
      </w:pPr>
      <w:r>
        <w:t>Providing a safe work environment for all diary workers</w:t>
      </w:r>
    </w:p>
    <w:p w14:paraId="1F7A52D2" w14:textId="77777777" w:rsidR="00CB335D" w:rsidRDefault="00CB335D" w:rsidP="00CB335D">
      <w:pPr>
        <w:pStyle w:val="ListParagraph"/>
        <w:numPr>
          <w:ilvl w:val="0"/>
          <w:numId w:val="8"/>
        </w:numPr>
      </w:pPr>
      <w:r>
        <w:t>Providing a productive and rewarding environment for all dairy workers</w:t>
      </w:r>
    </w:p>
    <w:p w14:paraId="32C80221" w14:textId="77777777" w:rsidR="00CB335D" w:rsidRDefault="00CB335D" w:rsidP="00CB335D">
      <w:r>
        <w:t>One of the key attributes of effective leadership is leadership that taps into the diversity that exists amongst dairy workers. This may include diversity of:</w:t>
      </w:r>
    </w:p>
    <w:p w14:paraId="3E067C89" w14:textId="77777777" w:rsidR="00CB335D" w:rsidRDefault="00CB335D" w:rsidP="00CB335D">
      <w:pPr>
        <w:pStyle w:val="ListParagraph"/>
        <w:numPr>
          <w:ilvl w:val="0"/>
          <w:numId w:val="9"/>
        </w:numPr>
      </w:pPr>
      <w:r>
        <w:t>Perspectives – people that view challenges and issues in different ways can only strengthen the final solution and provide more options</w:t>
      </w:r>
    </w:p>
    <w:p w14:paraId="19E477BA" w14:textId="77777777" w:rsidR="00CB335D" w:rsidRDefault="00CB335D" w:rsidP="00CB335D">
      <w:pPr>
        <w:pStyle w:val="ListParagraph"/>
        <w:numPr>
          <w:ilvl w:val="0"/>
          <w:numId w:val="9"/>
        </w:numPr>
      </w:pPr>
      <w:r>
        <w:t>Thought – people can contribute different thoughts on the same topic or issue which can lead to positive change and to innovation</w:t>
      </w:r>
    </w:p>
    <w:p w14:paraId="6CD1D9E2" w14:textId="77777777" w:rsidR="00CB335D" w:rsidRDefault="00CB335D" w:rsidP="00CB335D">
      <w:pPr>
        <w:pStyle w:val="ListParagraph"/>
        <w:numPr>
          <w:ilvl w:val="0"/>
          <w:numId w:val="9"/>
        </w:numPr>
      </w:pPr>
      <w:r>
        <w:t>Lifestyle – some workers may  work more positively if their lifestyle differences  can be accommodated – within the parameters of working in the dairy industry</w:t>
      </w:r>
    </w:p>
    <w:p w14:paraId="49A09F99" w14:textId="77777777" w:rsidR="00CB335D" w:rsidRDefault="00CB335D" w:rsidP="00CB335D">
      <w:pPr>
        <w:pStyle w:val="ListParagraph"/>
        <w:numPr>
          <w:ilvl w:val="0"/>
          <w:numId w:val="9"/>
        </w:numPr>
      </w:pPr>
      <w:r>
        <w:t>Life experience – everyone has a different life experience and has met and dealt with numerous challenges. Their wisdom can be passed onto others to drive resilience and to drive innovation</w:t>
      </w:r>
    </w:p>
    <w:p w14:paraId="32178B06" w14:textId="77777777" w:rsidR="00CB335D" w:rsidRDefault="00CB335D" w:rsidP="00CB335D"/>
    <w:p w14:paraId="4C3D21DF" w14:textId="77777777" w:rsidR="00CB335D" w:rsidRDefault="00CB335D" w:rsidP="00CB335D">
      <w:pPr>
        <w:pStyle w:val="Heading3"/>
      </w:pPr>
      <w:r>
        <w:t>Activity: Starting a conversation about workplace culture</w:t>
      </w:r>
    </w:p>
    <w:p w14:paraId="604946CB" w14:textId="77777777" w:rsidR="00CB335D" w:rsidRDefault="00CB335D" w:rsidP="00CB335D">
      <w:r>
        <w:t>What can I do on-farm to drive a conversation about workplace culture?</w:t>
      </w:r>
    </w:p>
    <w:p w14:paraId="762DD154" w14:textId="77777777" w:rsidR="00CB335D" w:rsidRDefault="00CB335D" w:rsidP="00CB335D">
      <w:pPr>
        <w:pBdr>
          <w:top w:val="single" w:sz="4" w:space="1" w:color="auto"/>
          <w:left w:val="single" w:sz="4" w:space="4" w:color="auto"/>
          <w:bottom w:val="single" w:sz="4" w:space="1" w:color="auto"/>
          <w:right w:val="single" w:sz="4" w:space="4" w:color="auto"/>
        </w:pBdr>
      </w:pPr>
    </w:p>
    <w:p w14:paraId="56C47FD2" w14:textId="77777777" w:rsidR="00CB335D" w:rsidRDefault="00CB335D" w:rsidP="00CB335D">
      <w:pPr>
        <w:pBdr>
          <w:top w:val="single" w:sz="4" w:space="1" w:color="auto"/>
          <w:left w:val="single" w:sz="4" w:space="4" w:color="auto"/>
          <w:bottom w:val="single" w:sz="4" w:space="1" w:color="auto"/>
          <w:right w:val="single" w:sz="4" w:space="4" w:color="auto"/>
        </w:pBdr>
      </w:pPr>
    </w:p>
    <w:p w14:paraId="4B688251" w14:textId="77777777" w:rsidR="00CB335D" w:rsidRDefault="00CB335D" w:rsidP="00CB335D">
      <w:pPr>
        <w:pBdr>
          <w:top w:val="single" w:sz="4" w:space="1" w:color="auto"/>
          <w:left w:val="single" w:sz="4" w:space="4" w:color="auto"/>
          <w:bottom w:val="single" w:sz="4" w:space="1" w:color="auto"/>
          <w:right w:val="single" w:sz="4" w:space="4" w:color="auto"/>
        </w:pBdr>
      </w:pPr>
    </w:p>
    <w:p w14:paraId="035C2DE7" w14:textId="77777777" w:rsidR="00CB335D" w:rsidRDefault="00CB335D" w:rsidP="00CB335D">
      <w:pPr>
        <w:pBdr>
          <w:top w:val="single" w:sz="4" w:space="1" w:color="auto"/>
          <w:left w:val="single" w:sz="4" w:space="4" w:color="auto"/>
          <w:bottom w:val="single" w:sz="4" w:space="1" w:color="auto"/>
          <w:right w:val="single" w:sz="4" w:space="4" w:color="auto"/>
        </w:pBdr>
      </w:pPr>
    </w:p>
    <w:p w14:paraId="0259AD8B" w14:textId="77777777" w:rsidR="00CB335D" w:rsidRDefault="00CB335D" w:rsidP="00CB335D">
      <w:pPr>
        <w:pBdr>
          <w:top w:val="single" w:sz="4" w:space="1" w:color="auto"/>
          <w:left w:val="single" w:sz="4" w:space="4" w:color="auto"/>
          <w:bottom w:val="single" w:sz="4" w:space="1" w:color="auto"/>
          <w:right w:val="single" w:sz="4" w:space="4" w:color="auto"/>
        </w:pBdr>
      </w:pPr>
    </w:p>
    <w:p w14:paraId="456370EE" w14:textId="77777777" w:rsidR="00CB335D" w:rsidRDefault="00CB335D" w:rsidP="00CB335D">
      <w:pPr>
        <w:pBdr>
          <w:top w:val="single" w:sz="4" w:space="1" w:color="auto"/>
          <w:left w:val="single" w:sz="4" w:space="4" w:color="auto"/>
          <w:bottom w:val="single" w:sz="4" w:space="1" w:color="auto"/>
          <w:right w:val="single" w:sz="4" w:space="4" w:color="auto"/>
        </w:pBdr>
      </w:pPr>
    </w:p>
    <w:p w14:paraId="12F04696" w14:textId="77777777" w:rsidR="00CB335D" w:rsidRDefault="00CB335D" w:rsidP="00CB335D">
      <w:pPr>
        <w:pBdr>
          <w:top w:val="single" w:sz="4" w:space="1" w:color="auto"/>
          <w:left w:val="single" w:sz="4" w:space="4" w:color="auto"/>
          <w:bottom w:val="single" w:sz="4" w:space="1" w:color="auto"/>
          <w:right w:val="single" w:sz="4" w:space="4" w:color="auto"/>
        </w:pBdr>
      </w:pPr>
    </w:p>
    <w:p w14:paraId="26D0B718" w14:textId="77777777" w:rsidR="00CB335D" w:rsidRDefault="00CB335D" w:rsidP="00CB335D">
      <w:pPr>
        <w:pBdr>
          <w:top w:val="single" w:sz="4" w:space="1" w:color="auto"/>
          <w:left w:val="single" w:sz="4" w:space="4" w:color="auto"/>
          <w:bottom w:val="single" w:sz="4" w:space="1" w:color="auto"/>
          <w:right w:val="single" w:sz="4" w:space="4" w:color="auto"/>
        </w:pBdr>
      </w:pPr>
    </w:p>
    <w:p w14:paraId="300CDBF3" w14:textId="77777777" w:rsidR="00CB335D" w:rsidRDefault="00CB335D" w:rsidP="00CB335D">
      <w:r>
        <w:br w:type="page"/>
      </w:r>
    </w:p>
    <w:p w14:paraId="785ED702" w14:textId="77777777" w:rsidR="00CB335D" w:rsidRDefault="00CB335D" w:rsidP="00CB335D">
      <w:pPr>
        <w:pStyle w:val="Heading3"/>
      </w:pPr>
      <w:r>
        <w:lastRenderedPageBreak/>
        <w:t>Activity: Strengthening diversity on-farm</w:t>
      </w:r>
    </w:p>
    <w:p w14:paraId="696B70D8" w14:textId="77777777" w:rsidR="00CB335D" w:rsidRDefault="00CB335D" w:rsidP="00CB335D">
      <w:r>
        <w:t>What can I do on-farm to tap into the diversity that exists amongst my dairy workers?</w:t>
      </w:r>
    </w:p>
    <w:p w14:paraId="59D4F7E4" w14:textId="77777777" w:rsidR="00CB335D" w:rsidRDefault="00CB335D" w:rsidP="00CB335D">
      <w:pPr>
        <w:pBdr>
          <w:top w:val="single" w:sz="4" w:space="1" w:color="auto"/>
          <w:left w:val="single" w:sz="4" w:space="4" w:color="auto"/>
          <w:bottom w:val="single" w:sz="4" w:space="1" w:color="auto"/>
          <w:right w:val="single" w:sz="4" w:space="4" w:color="auto"/>
        </w:pBdr>
      </w:pPr>
    </w:p>
    <w:p w14:paraId="5A36D578" w14:textId="77777777" w:rsidR="00CB335D" w:rsidRDefault="00CB335D" w:rsidP="00CB335D">
      <w:pPr>
        <w:pBdr>
          <w:top w:val="single" w:sz="4" w:space="1" w:color="auto"/>
          <w:left w:val="single" w:sz="4" w:space="4" w:color="auto"/>
          <w:bottom w:val="single" w:sz="4" w:space="1" w:color="auto"/>
          <w:right w:val="single" w:sz="4" w:space="4" w:color="auto"/>
        </w:pBdr>
      </w:pPr>
    </w:p>
    <w:p w14:paraId="04A84F2A" w14:textId="77777777" w:rsidR="00CB335D" w:rsidRDefault="00CB335D" w:rsidP="00CB335D">
      <w:pPr>
        <w:pBdr>
          <w:top w:val="single" w:sz="4" w:space="1" w:color="auto"/>
          <w:left w:val="single" w:sz="4" w:space="4" w:color="auto"/>
          <w:bottom w:val="single" w:sz="4" w:space="1" w:color="auto"/>
          <w:right w:val="single" w:sz="4" w:space="4" w:color="auto"/>
        </w:pBdr>
      </w:pPr>
    </w:p>
    <w:p w14:paraId="47F1A752" w14:textId="77777777" w:rsidR="00CB335D" w:rsidRDefault="00CB335D" w:rsidP="00CB335D">
      <w:pPr>
        <w:pBdr>
          <w:top w:val="single" w:sz="4" w:space="1" w:color="auto"/>
          <w:left w:val="single" w:sz="4" w:space="4" w:color="auto"/>
          <w:bottom w:val="single" w:sz="4" w:space="1" w:color="auto"/>
          <w:right w:val="single" w:sz="4" w:space="4" w:color="auto"/>
        </w:pBdr>
      </w:pPr>
    </w:p>
    <w:p w14:paraId="1CACBCF3" w14:textId="77777777" w:rsidR="00CB335D" w:rsidRDefault="00CB335D" w:rsidP="00CB335D">
      <w:pPr>
        <w:pBdr>
          <w:top w:val="single" w:sz="4" w:space="1" w:color="auto"/>
          <w:left w:val="single" w:sz="4" w:space="4" w:color="auto"/>
          <w:bottom w:val="single" w:sz="4" w:space="1" w:color="auto"/>
          <w:right w:val="single" w:sz="4" w:space="4" w:color="auto"/>
        </w:pBdr>
      </w:pPr>
    </w:p>
    <w:p w14:paraId="29D966AF" w14:textId="77777777" w:rsidR="00CB335D" w:rsidRDefault="00CB335D" w:rsidP="00CB335D">
      <w:pPr>
        <w:pBdr>
          <w:top w:val="single" w:sz="4" w:space="1" w:color="auto"/>
          <w:left w:val="single" w:sz="4" w:space="4" w:color="auto"/>
          <w:bottom w:val="single" w:sz="4" w:space="1" w:color="auto"/>
          <w:right w:val="single" w:sz="4" w:space="4" w:color="auto"/>
        </w:pBdr>
      </w:pPr>
    </w:p>
    <w:p w14:paraId="14450817" w14:textId="77777777" w:rsidR="00CB335D" w:rsidRDefault="00CB335D" w:rsidP="00CB335D">
      <w:pPr>
        <w:pBdr>
          <w:top w:val="single" w:sz="4" w:space="1" w:color="auto"/>
          <w:left w:val="single" w:sz="4" w:space="4" w:color="auto"/>
          <w:bottom w:val="single" w:sz="4" w:space="1" w:color="auto"/>
          <w:right w:val="single" w:sz="4" w:space="4" w:color="auto"/>
        </w:pBdr>
      </w:pPr>
    </w:p>
    <w:p w14:paraId="37541CE5" w14:textId="77777777" w:rsidR="00CB335D" w:rsidRDefault="00CB335D" w:rsidP="00CB335D">
      <w:pPr>
        <w:pBdr>
          <w:top w:val="single" w:sz="4" w:space="1" w:color="auto"/>
          <w:left w:val="single" w:sz="4" w:space="4" w:color="auto"/>
          <w:bottom w:val="single" w:sz="4" w:space="1" w:color="auto"/>
          <w:right w:val="single" w:sz="4" w:space="4" w:color="auto"/>
        </w:pBdr>
      </w:pPr>
    </w:p>
    <w:p w14:paraId="30E53C0F" w14:textId="77777777" w:rsidR="00CB335D" w:rsidRDefault="00CB335D" w:rsidP="00CB335D">
      <w:pPr>
        <w:spacing w:after="0" w:line="240" w:lineRule="auto"/>
      </w:pPr>
    </w:p>
    <w:p w14:paraId="0F19E185" w14:textId="77777777" w:rsidR="00CB335D" w:rsidRDefault="00CB335D">
      <w:pPr>
        <w:spacing w:after="0" w:line="240" w:lineRule="auto"/>
        <w:rPr>
          <w:rFonts w:ascii="Cambria" w:hAnsi="Cambria" w:cstheme="minorBidi"/>
          <w:b/>
          <w:color w:val="244061"/>
          <w:sz w:val="26"/>
          <w:szCs w:val="26"/>
        </w:rPr>
      </w:pPr>
      <w:r>
        <w:br w:type="page"/>
      </w:r>
    </w:p>
    <w:p w14:paraId="0490FCF1" w14:textId="653DCE22" w:rsidR="002170CA" w:rsidRPr="001860FE" w:rsidRDefault="002170CA" w:rsidP="002170CA">
      <w:pPr>
        <w:pStyle w:val="Heading2"/>
      </w:pPr>
      <w:bookmarkStart w:id="7" w:name="_Toc50533291"/>
      <w:r>
        <w:lastRenderedPageBreak/>
        <w:t>REACH Profile</w:t>
      </w:r>
      <w:r w:rsidRPr="001860FE">
        <w:t xml:space="preserve"> Review</w:t>
      </w:r>
      <w:bookmarkEnd w:id="5"/>
      <w:bookmarkEnd w:id="7"/>
    </w:p>
    <w:p w14:paraId="49446904" w14:textId="77777777" w:rsidR="002170CA" w:rsidRDefault="002170CA" w:rsidP="002170CA">
      <w:pPr>
        <w:jc w:val="both"/>
      </w:pPr>
      <w:r>
        <w:t>The REACH Personal Style Profile</w:t>
      </w:r>
      <w:r w:rsidRPr="00B26D30">
        <w:t xml:space="preserve"> provides a description of the most common ways that people </w:t>
      </w:r>
      <w:r w:rsidRPr="006C19A2">
        <w:t>tend to achieve goals and relate to others in common circumstances</w:t>
      </w:r>
    </w:p>
    <w:p w14:paraId="607D9285" w14:textId="77777777" w:rsidR="002170CA" w:rsidRDefault="002170CA" w:rsidP="002170CA">
      <w:pPr>
        <w:jc w:val="both"/>
      </w:pPr>
      <w:r>
        <w:t xml:space="preserve">As we approach tasks and goals, and as we work with and around others, we tend to adhere to a style. While we don’t always follow the same routine, the way we approach tasks and relationships does tend to reveal a consistent pattern. We summarise this pattern using two specific sources of </w:t>
      </w:r>
      <w:r w:rsidRPr="00603ABA">
        <w:rPr>
          <w:noProof/>
        </w:rPr>
        <w:t>motivational</w:t>
      </w:r>
      <w:r>
        <w:t xml:space="preserve"> drive:</w:t>
      </w:r>
    </w:p>
    <w:p w14:paraId="4C6AF0E0" w14:textId="77777777" w:rsidR="002170CA" w:rsidRDefault="002170CA" w:rsidP="002170CA">
      <w:pPr>
        <w:jc w:val="both"/>
      </w:pPr>
      <w:r w:rsidRPr="000B5540">
        <w:rPr>
          <w:b/>
        </w:rPr>
        <w:t>Achievement Drive</w:t>
      </w:r>
      <w:r>
        <w:t>: this describes the way we approach tasks, processes and goals (the “what” of leading). At opposite ends of the Achievement Drive continuum are two approaches:</w:t>
      </w:r>
    </w:p>
    <w:p w14:paraId="3DA7A52E" w14:textId="77777777" w:rsidR="002170CA" w:rsidRDefault="002170CA" w:rsidP="002170CA">
      <w:pPr>
        <w:jc w:val="both"/>
      </w:pPr>
      <w:r>
        <w:t>Thinking Orientated or methodical (a more tactical orientation to leading) and Action Orientated or urgent (a more strategic orientation to leading).</w:t>
      </w:r>
    </w:p>
    <w:p w14:paraId="6378AD73" w14:textId="77777777" w:rsidR="002170CA" w:rsidRDefault="002170CA" w:rsidP="002170CA">
      <w:pPr>
        <w:jc w:val="both"/>
      </w:pPr>
      <w:r w:rsidRPr="000B5540">
        <w:rPr>
          <w:b/>
        </w:rPr>
        <w:t>Relational Drive:</w:t>
      </w:r>
      <w:r>
        <w:t xml:space="preserve"> this describes the way we engage emotionally with others (the “how” of leading). At opposite ends of the Relational Drive continuum are two approaches: Task Focused or guarded (a more enforcing orientation to leading) and People Focused or expressive (a more enabling orientation to leading).</w:t>
      </w:r>
    </w:p>
    <w:p w14:paraId="27A30984" w14:textId="77777777" w:rsidR="002170CA" w:rsidRPr="008128A3" w:rsidRDefault="002170CA" w:rsidP="002170CA">
      <w:pPr>
        <w:jc w:val="both"/>
      </w:pPr>
      <w:r w:rsidRPr="008128A3">
        <w:t>These two sources of motivational drive interact to reveal one of four unique profiles which describe your primary leading style:</w:t>
      </w:r>
    </w:p>
    <w:p w14:paraId="34B0E6A5" w14:textId="77777777" w:rsidR="002170CA" w:rsidRPr="008128A3" w:rsidRDefault="002170CA" w:rsidP="002170CA">
      <w:pPr>
        <w:jc w:val="both"/>
      </w:pPr>
      <w:proofErr w:type="spellStart"/>
      <w:r w:rsidRPr="008128A3">
        <w:rPr>
          <w:b/>
          <w:i/>
          <w:iCs/>
        </w:rPr>
        <w:t>Counselor</w:t>
      </w:r>
      <w:proofErr w:type="spellEnd"/>
      <w:r w:rsidRPr="008128A3">
        <w:rPr>
          <w:i/>
          <w:iCs/>
        </w:rPr>
        <w:t xml:space="preserve"> </w:t>
      </w:r>
      <w:r w:rsidRPr="008128A3">
        <w:t xml:space="preserve">(the combination of </w:t>
      </w:r>
      <w:r>
        <w:t>Thinking Orientated</w:t>
      </w:r>
      <w:r w:rsidRPr="008128A3">
        <w:t xml:space="preserve"> </w:t>
      </w:r>
      <w:r w:rsidRPr="008128A3">
        <w:rPr>
          <w:i/>
          <w:iCs/>
        </w:rPr>
        <w:t xml:space="preserve">Achievement Drive </w:t>
      </w:r>
      <w:r w:rsidRPr="008128A3">
        <w:t xml:space="preserve">and </w:t>
      </w:r>
      <w:r>
        <w:t>People Focused</w:t>
      </w:r>
      <w:r w:rsidRPr="008128A3">
        <w:t xml:space="preserve"> </w:t>
      </w:r>
      <w:r w:rsidRPr="008128A3">
        <w:rPr>
          <w:i/>
          <w:iCs/>
        </w:rPr>
        <w:t>Relational Drive</w:t>
      </w:r>
      <w:r w:rsidRPr="008128A3">
        <w:t>)</w:t>
      </w:r>
    </w:p>
    <w:p w14:paraId="018D0BAE" w14:textId="77777777" w:rsidR="002170CA" w:rsidRPr="008128A3" w:rsidRDefault="002170CA" w:rsidP="002170CA">
      <w:pPr>
        <w:jc w:val="both"/>
      </w:pPr>
      <w:r w:rsidRPr="008128A3">
        <w:rPr>
          <w:b/>
          <w:i/>
          <w:iCs/>
        </w:rPr>
        <w:t>Coach</w:t>
      </w:r>
      <w:r w:rsidRPr="008128A3">
        <w:rPr>
          <w:i/>
          <w:iCs/>
        </w:rPr>
        <w:t xml:space="preserve"> </w:t>
      </w:r>
      <w:r w:rsidRPr="008128A3">
        <w:t xml:space="preserve">(the combination of </w:t>
      </w:r>
      <w:r>
        <w:t>Action Orientated</w:t>
      </w:r>
      <w:r w:rsidRPr="008128A3">
        <w:t xml:space="preserve"> </w:t>
      </w:r>
      <w:r w:rsidRPr="008128A3">
        <w:rPr>
          <w:i/>
          <w:iCs/>
        </w:rPr>
        <w:t xml:space="preserve">Achievement Drive </w:t>
      </w:r>
      <w:r w:rsidRPr="008128A3">
        <w:t xml:space="preserve">and </w:t>
      </w:r>
      <w:r>
        <w:t>People Focused</w:t>
      </w:r>
      <w:r w:rsidRPr="008128A3">
        <w:t xml:space="preserve"> </w:t>
      </w:r>
      <w:r w:rsidRPr="008128A3">
        <w:rPr>
          <w:i/>
          <w:iCs/>
        </w:rPr>
        <w:t>Relational Drive</w:t>
      </w:r>
      <w:r w:rsidRPr="008128A3">
        <w:t>)</w:t>
      </w:r>
    </w:p>
    <w:p w14:paraId="1B05CD7B" w14:textId="77777777" w:rsidR="002170CA" w:rsidRPr="008128A3" w:rsidRDefault="002170CA" w:rsidP="002170CA">
      <w:pPr>
        <w:jc w:val="both"/>
      </w:pPr>
      <w:r w:rsidRPr="008128A3">
        <w:rPr>
          <w:b/>
          <w:i/>
          <w:iCs/>
        </w:rPr>
        <w:t>Driver</w:t>
      </w:r>
      <w:r w:rsidRPr="008128A3">
        <w:rPr>
          <w:i/>
          <w:iCs/>
        </w:rPr>
        <w:t xml:space="preserve"> </w:t>
      </w:r>
      <w:r w:rsidRPr="008128A3">
        <w:t xml:space="preserve">(the combination of </w:t>
      </w:r>
      <w:r>
        <w:t>Action Orientated</w:t>
      </w:r>
      <w:r w:rsidRPr="008128A3">
        <w:t xml:space="preserve"> </w:t>
      </w:r>
      <w:r w:rsidRPr="008128A3">
        <w:rPr>
          <w:i/>
          <w:iCs/>
        </w:rPr>
        <w:t xml:space="preserve">Achievement Drive </w:t>
      </w:r>
      <w:r w:rsidRPr="008128A3">
        <w:t xml:space="preserve">and </w:t>
      </w:r>
      <w:r>
        <w:t>Task Focused</w:t>
      </w:r>
      <w:r w:rsidRPr="008128A3">
        <w:t xml:space="preserve"> </w:t>
      </w:r>
      <w:r w:rsidRPr="008128A3">
        <w:rPr>
          <w:i/>
          <w:iCs/>
        </w:rPr>
        <w:t>Relational Drive</w:t>
      </w:r>
      <w:r w:rsidRPr="008128A3">
        <w:t>)</w:t>
      </w:r>
    </w:p>
    <w:p w14:paraId="48A8B529" w14:textId="77777777" w:rsidR="002170CA" w:rsidRDefault="002170CA" w:rsidP="002170CA">
      <w:pPr>
        <w:jc w:val="both"/>
      </w:pPr>
      <w:r w:rsidRPr="008128A3">
        <w:rPr>
          <w:b/>
          <w:i/>
          <w:iCs/>
        </w:rPr>
        <w:t>Advisor</w:t>
      </w:r>
      <w:r w:rsidRPr="008128A3">
        <w:rPr>
          <w:i/>
          <w:iCs/>
        </w:rPr>
        <w:t xml:space="preserve"> </w:t>
      </w:r>
      <w:r w:rsidRPr="008128A3">
        <w:t xml:space="preserve">(the combination of </w:t>
      </w:r>
      <w:r>
        <w:t>Thinking Orientated</w:t>
      </w:r>
      <w:r w:rsidRPr="008128A3">
        <w:t xml:space="preserve"> </w:t>
      </w:r>
      <w:r w:rsidRPr="008128A3">
        <w:rPr>
          <w:i/>
          <w:iCs/>
        </w:rPr>
        <w:t xml:space="preserve">Achievement Drive </w:t>
      </w:r>
      <w:r w:rsidRPr="008128A3">
        <w:t xml:space="preserve">and </w:t>
      </w:r>
      <w:r>
        <w:t>Task Focused</w:t>
      </w:r>
      <w:r w:rsidRPr="008128A3">
        <w:t xml:space="preserve"> </w:t>
      </w:r>
      <w:r w:rsidRPr="008128A3">
        <w:rPr>
          <w:i/>
          <w:iCs/>
        </w:rPr>
        <w:t>Relational Drive</w:t>
      </w:r>
      <w:r w:rsidRPr="008128A3">
        <w:t>)</w:t>
      </w:r>
    </w:p>
    <w:p w14:paraId="0B3AC432" w14:textId="77777777" w:rsidR="002170CA" w:rsidRDefault="002170CA" w:rsidP="002170CA">
      <w:pPr>
        <w:jc w:val="both"/>
      </w:pPr>
      <w:r w:rsidRPr="00445729">
        <w:t>Your style influences how you define and carry out your leadership role. A practical way to describe this</w:t>
      </w:r>
      <w:r>
        <w:t xml:space="preserve"> </w:t>
      </w:r>
      <w:r w:rsidRPr="00445729">
        <w:t>influence is by measuring two sets of leadership orientations that describe the “what” and the “how” of your</w:t>
      </w:r>
      <w:r>
        <w:t xml:space="preserve"> </w:t>
      </w:r>
      <w:r w:rsidRPr="00445729">
        <w:t>leadership approach</w:t>
      </w:r>
      <w:r>
        <w:br w:type="page"/>
      </w:r>
    </w:p>
    <w:p w14:paraId="6885694F" w14:textId="77777777" w:rsidR="002170CA" w:rsidRPr="00EC26E3" w:rsidRDefault="002170CA" w:rsidP="002170CA">
      <w:pPr>
        <w:jc w:val="both"/>
        <w:rPr>
          <w:rFonts w:eastAsia="Calibri"/>
          <w:lang w:eastAsia="ja-JP"/>
        </w:rPr>
      </w:pPr>
      <w:r w:rsidRPr="00EC26E3">
        <w:rPr>
          <w:rFonts w:eastAsia="Calibri"/>
          <w:lang w:eastAsia="ja-JP"/>
        </w:rPr>
        <w:lastRenderedPageBreak/>
        <w:t>Your responses will position your profile on a 2X2 grid based on the degree that you are thinking as opposed to acting oriented and people as opposed to task focused.</w:t>
      </w:r>
    </w:p>
    <w:p w14:paraId="6125EFE9" w14:textId="77777777" w:rsidR="002170CA" w:rsidRPr="00EC26E3" w:rsidRDefault="002170CA" w:rsidP="002170CA">
      <w:pPr>
        <w:rPr>
          <w:rFonts w:eastAsia="Calibri"/>
          <w:lang w:eastAsia="ja-JP"/>
        </w:rPr>
      </w:pPr>
      <w:r w:rsidRPr="00EC26E3">
        <w:rPr>
          <w:rFonts w:eastAsia="Calibri"/>
          <w:noProof/>
          <w:lang w:eastAsia="ja-JP"/>
        </w:rPr>
        <w:drawing>
          <wp:anchor distT="0" distB="0" distL="114300" distR="114300" simplePos="0" relativeHeight="251679744" behindDoc="0" locked="0" layoutInCell="1" allowOverlap="1" wp14:anchorId="245B207C" wp14:editId="56FA0418">
            <wp:simplePos x="0" y="0"/>
            <wp:positionH relativeFrom="margin">
              <wp:align>center</wp:align>
            </wp:positionH>
            <wp:positionV relativeFrom="paragraph">
              <wp:posOffset>263525</wp:posOffset>
            </wp:positionV>
            <wp:extent cx="3999304" cy="3062182"/>
            <wp:effectExtent l="0" t="0" r="1270" b="5080"/>
            <wp:wrapNone/>
            <wp:docPr id="13948" name="Picture 13948" descr="A screenshot of a cell phon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48" name="Picture 13948" descr="A screenshot of a cell phone&#10;&#10;Description automatically generated"/>
                    <pic:cNvPicPr/>
                  </pic:nvPicPr>
                  <pic:blipFill>
                    <a:blip r:embed="rId11" cstate="print">
                      <a:extLst>
                        <a:ext uri="{28A0092B-C50C-407E-A947-70E740481C1C}">
                          <a14:useLocalDpi xmlns:a14="http://schemas.microsoft.com/office/drawing/2010/main" val="0"/>
                        </a:ext>
                      </a:extLst>
                    </a:blip>
                    <a:stretch>
                      <a:fillRect/>
                    </a:stretch>
                  </pic:blipFill>
                  <pic:spPr>
                    <a:xfrm>
                      <a:off x="0" y="0"/>
                      <a:ext cx="3999304" cy="3062182"/>
                    </a:xfrm>
                    <a:prstGeom prst="rect">
                      <a:avLst/>
                    </a:prstGeom>
                  </pic:spPr>
                </pic:pic>
              </a:graphicData>
            </a:graphic>
            <wp14:sizeRelH relativeFrom="page">
              <wp14:pctWidth>0</wp14:pctWidth>
            </wp14:sizeRelH>
            <wp14:sizeRelV relativeFrom="page">
              <wp14:pctHeight>0</wp14:pctHeight>
            </wp14:sizeRelV>
          </wp:anchor>
        </w:drawing>
      </w:r>
    </w:p>
    <w:p w14:paraId="0771B349" w14:textId="77777777" w:rsidR="002170CA" w:rsidRPr="00EC26E3" w:rsidRDefault="002170CA" w:rsidP="002170CA">
      <w:pPr>
        <w:rPr>
          <w:rFonts w:eastAsia="Calibri"/>
          <w:lang w:eastAsia="ja-JP"/>
        </w:rPr>
      </w:pPr>
    </w:p>
    <w:p w14:paraId="2FF7B1BD" w14:textId="77777777" w:rsidR="002170CA" w:rsidRPr="00EC26E3" w:rsidRDefault="002170CA" w:rsidP="002170CA">
      <w:pPr>
        <w:rPr>
          <w:rFonts w:eastAsia="Calibri"/>
          <w:lang w:eastAsia="ja-JP"/>
        </w:rPr>
      </w:pPr>
    </w:p>
    <w:p w14:paraId="4C6A7EAB" w14:textId="77777777" w:rsidR="002170CA" w:rsidRPr="00EC26E3" w:rsidRDefault="002170CA" w:rsidP="002170CA">
      <w:pPr>
        <w:rPr>
          <w:rFonts w:eastAsia="Calibri"/>
          <w:lang w:eastAsia="ja-JP"/>
        </w:rPr>
      </w:pPr>
    </w:p>
    <w:p w14:paraId="2C8A4C40" w14:textId="77777777" w:rsidR="002170CA" w:rsidRPr="00EC26E3" w:rsidRDefault="002170CA" w:rsidP="002170CA">
      <w:pPr>
        <w:rPr>
          <w:rFonts w:eastAsia="Calibri"/>
          <w:lang w:eastAsia="ja-JP"/>
        </w:rPr>
      </w:pPr>
    </w:p>
    <w:p w14:paraId="509BFCD4" w14:textId="77777777" w:rsidR="002170CA" w:rsidRPr="00EC26E3" w:rsidRDefault="002170CA" w:rsidP="002170CA">
      <w:pPr>
        <w:rPr>
          <w:rFonts w:eastAsia="Calibri"/>
          <w:lang w:eastAsia="ja-JP"/>
        </w:rPr>
      </w:pPr>
    </w:p>
    <w:p w14:paraId="0B3F3918" w14:textId="77777777" w:rsidR="002170CA" w:rsidRPr="00EC26E3" w:rsidRDefault="002170CA" w:rsidP="002170CA">
      <w:pPr>
        <w:rPr>
          <w:rFonts w:eastAsia="Calibri"/>
          <w:lang w:eastAsia="ja-JP"/>
        </w:rPr>
      </w:pPr>
    </w:p>
    <w:p w14:paraId="137E0CA9" w14:textId="77777777" w:rsidR="002170CA" w:rsidRPr="00EC26E3" w:rsidRDefault="002170CA" w:rsidP="002170CA">
      <w:pPr>
        <w:rPr>
          <w:rFonts w:eastAsia="Calibri"/>
          <w:lang w:eastAsia="ja-JP"/>
        </w:rPr>
      </w:pPr>
    </w:p>
    <w:p w14:paraId="65B8790C" w14:textId="77777777" w:rsidR="002170CA" w:rsidRPr="00EC26E3" w:rsidRDefault="002170CA" w:rsidP="002170CA">
      <w:pPr>
        <w:rPr>
          <w:rFonts w:eastAsia="Calibri"/>
          <w:lang w:eastAsia="ja-JP"/>
        </w:rPr>
      </w:pPr>
    </w:p>
    <w:p w14:paraId="7108B067" w14:textId="77777777" w:rsidR="002170CA" w:rsidRPr="00EC26E3" w:rsidRDefault="002170CA" w:rsidP="002170CA">
      <w:pPr>
        <w:rPr>
          <w:rFonts w:eastAsia="Calibri"/>
          <w:lang w:eastAsia="ja-JP"/>
        </w:rPr>
      </w:pPr>
    </w:p>
    <w:p w14:paraId="75644099" w14:textId="77777777" w:rsidR="002170CA" w:rsidRPr="00EC26E3" w:rsidRDefault="002170CA" w:rsidP="002170CA">
      <w:pPr>
        <w:rPr>
          <w:rFonts w:eastAsia="Calibri"/>
          <w:lang w:eastAsia="ja-JP"/>
        </w:rPr>
      </w:pPr>
    </w:p>
    <w:p w14:paraId="220F1E0D" w14:textId="77777777" w:rsidR="002170CA" w:rsidRPr="00EC26E3" w:rsidRDefault="002170CA" w:rsidP="002170CA">
      <w:pPr>
        <w:jc w:val="both"/>
        <w:rPr>
          <w:rFonts w:eastAsia="Calibri"/>
          <w:lang w:eastAsia="ja-JP"/>
        </w:rPr>
      </w:pPr>
      <w:r w:rsidRPr="00EC26E3">
        <w:rPr>
          <w:rFonts w:eastAsia="Calibri"/>
          <w:lang w:eastAsia="ja-JP"/>
        </w:rPr>
        <w:t>The agility of your unique profile is graphically displayed as a circular zone around your plot. This zone may be seen as the area of the matrix within which you feel most comfortable interacting with others. The larger the “REACH”, the greater the agility with which you may adapt to other profiles of influence when Relating to people and Achieving goals.</w:t>
      </w:r>
    </w:p>
    <w:p w14:paraId="3900A4ED" w14:textId="77777777" w:rsidR="002170CA" w:rsidRPr="00EC26E3" w:rsidRDefault="002170CA" w:rsidP="002170CA">
      <w:pPr>
        <w:jc w:val="both"/>
        <w:rPr>
          <w:rFonts w:eastAsia="Calibri"/>
          <w:lang w:eastAsia="ja-JP"/>
        </w:rPr>
      </w:pPr>
      <w:r w:rsidRPr="00EC26E3">
        <w:rPr>
          <w:rFonts w:eastAsia="Calibri"/>
          <w:lang w:eastAsia="ja-JP"/>
        </w:rPr>
        <w:t>It is important to remember that all personality styles have merit and that each individual is a combination of different styles. Similarly, individuals will have different strengths. The REACH tool assists individuals in identifying the dimensions of their personality, where their corresponding strengths lie and where these strengths may hinder performance in some situations.</w:t>
      </w:r>
    </w:p>
    <w:p w14:paraId="68C3E785" w14:textId="77777777" w:rsidR="002170CA" w:rsidRDefault="002170CA" w:rsidP="002170CA">
      <w:pPr>
        <w:rPr>
          <w:rFonts w:eastAsia="Calibri"/>
          <w:lang w:eastAsia="ja-JP"/>
        </w:rPr>
      </w:pPr>
      <w:r w:rsidRPr="00EC26E3">
        <w:rPr>
          <w:rFonts w:eastAsia="Calibri"/>
          <w:lang w:eastAsia="ja-JP"/>
        </w:rPr>
        <w:br w:type="page"/>
      </w:r>
    </w:p>
    <w:p w14:paraId="3E95C7D6" w14:textId="77777777" w:rsidR="002170CA" w:rsidRPr="00EC26E3" w:rsidRDefault="002170CA" w:rsidP="002170CA">
      <w:pPr>
        <w:rPr>
          <w:rFonts w:eastAsia="Calibri"/>
          <w:lang w:eastAsia="ja-JP"/>
        </w:rPr>
      </w:pPr>
    </w:p>
    <w:p w14:paraId="13203383" w14:textId="77777777" w:rsidR="002170CA" w:rsidRDefault="002170CA" w:rsidP="002170CA">
      <w:pPr>
        <w:pStyle w:val="Heading2"/>
      </w:pPr>
      <w:bookmarkStart w:id="8" w:name="_Toc43113844"/>
      <w:bookmarkStart w:id="9" w:name="_Toc50533292"/>
      <w:r>
        <w:t>Personal Style Markers</w:t>
      </w:r>
      <w:bookmarkEnd w:id="8"/>
      <w:bookmarkEnd w:id="9"/>
    </w:p>
    <w:p w14:paraId="5564E91A" w14:textId="77777777" w:rsidR="002170CA" w:rsidRDefault="002170CA" w:rsidP="002170CA">
      <w:r>
        <w:t>While specific behaviours may vary based on the circumstances (such as at work or at home), an individual’s personal style will most likely be conveyed in a consistent manner. The following summary reveals how each of the four profiles may be most commonly recognised:</w:t>
      </w:r>
    </w:p>
    <w:p w14:paraId="1B4F7359" w14:textId="77777777" w:rsidR="002170CA" w:rsidRDefault="002170CA" w:rsidP="002170CA">
      <w:pPr>
        <w:jc w:val="center"/>
      </w:pPr>
      <w:r>
        <w:rPr>
          <w:noProof/>
        </w:rPr>
        <w:drawing>
          <wp:inline distT="0" distB="0" distL="0" distR="0" wp14:anchorId="507BFEC2" wp14:editId="3FE943D9">
            <wp:extent cx="6176010" cy="6108970"/>
            <wp:effectExtent l="0" t="0" r="0" b="6350"/>
            <wp:docPr id="27" name="Picture 27" descr="A screenshot of a cell phon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Picture 27" descr="A screenshot of a cell phone&#10;&#10;Description automatically generated"/>
                    <pic:cNvPicPr>
                      <a:picLocks noChangeAspect="1" noChangeArrowheads="1"/>
                    </pic:cNvPicPr>
                  </pic:nvPicPr>
                  <pic:blipFill rotWithShape="1">
                    <a:blip r:embed="rId12" cstate="print">
                      <a:extLst>
                        <a:ext uri="{28A0092B-C50C-407E-A947-70E740481C1C}">
                          <a14:useLocalDpi xmlns:a14="http://schemas.microsoft.com/office/drawing/2010/main" val="0"/>
                        </a:ext>
                      </a:extLst>
                    </a:blip>
                    <a:srcRect t="11457" b="18606"/>
                    <a:stretch/>
                  </pic:blipFill>
                  <pic:spPr bwMode="auto">
                    <a:xfrm>
                      <a:off x="0" y="0"/>
                      <a:ext cx="6178907" cy="6111836"/>
                    </a:xfrm>
                    <a:prstGeom prst="rect">
                      <a:avLst/>
                    </a:prstGeom>
                    <a:noFill/>
                    <a:ln>
                      <a:noFill/>
                    </a:ln>
                    <a:extLst>
                      <a:ext uri="{53640926-AAD7-44D8-BBD7-CCE9431645EC}">
                        <a14:shadowObscured xmlns:a14="http://schemas.microsoft.com/office/drawing/2010/main"/>
                      </a:ext>
                    </a:extLst>
                  </pic:spPr>
                </pic:pic>
              </a:graphicData>
            </a:graphic>
          </wp:inline>
        </w:drawing>
      </w:r>
    </w:p>
    <w:p w14:paraId="5208DC32" w14:textId="77777777" w:rsidR="002170CA" w:rsidRPr="009134B8" w:rsidRDefault="002170CA" w:rsidP="002170CA">
      <w:bookmarkStart w:id="10" w:name="_Toc451782453"/>
      <w:bookmarkStart w:id="11" w:name="_Toc454183010"/>
      <w:bookmarkStart w:id="12" w:name="_Toc454187383"/>
      <w:r>
        <w:rPr>
          <w:lang w:val="en-US"/>
        </w:rPr>
        <w:t xml:space="preserve">REACH recognises 5 Personal </w:t>
      </w:r>
      <w:r w:rsidRPr="00823140">
        <w:rPr>
          <w:lang w:val="en-US"/>
        </w:rPr>
        <w:t>Style Markers</w:t>
      </w:r>
      <w:r>
        <w:rPr>
          <w:lang w:val="en-US"/>
        </w:rPr>
        <w:t xml:space="preserve"> for each Personality Style.</w:t>
      </w:r>
    </w:p>
    <w:p w14:paraId="38F45337" w14:textId="77777777" w:rsidR="002170CA" w:rsidRPr="00823140" w:rsidRDefault="002170CA" w:rsidP="002170CA">
      <w:pPr>
        <w:pStyle w:val="ListParagraph"/>
        <w:numPr>
          <w:ilvl w:val="0"/>
          <w:numId w:val="6"/>
        </w:numPr>
      </w:pPr>
      <w:r w:rsidRPr="00823140">
        <w:rPr>
          <w:lang w:val="en-US"/>
        </w:rPr>
        <w:t>Communicating</w:t>
      </w:r>
    </w:p>
    <w:p w14:paraId="102931C9" w14:textId="77777777" w:rsidR="002170CA" w:rsidRPr="000C08B5" w:rsidRDefault="002170CA" w:rsidP="002170CA">
      <w:pPr>
        <w:pStyle w:val="ListParagraph"/>
        <w:numPr>
          <w:ilvl w:val="0"/>
          <w:numId w:val="6"/>
        </w:numPr>
      </w:pPr>
      <w:r w:rsidRPr="00823140">
        <w:rPr>
          <w:lang w:val="en-US"/>
        </w:rPr>
        <w:t>Conflict-Handlin</w:t>
      </w:r>
      <w:r>
        <w:rPr>
          <w:lang w:val="en-US"/>
        </w:rPr>
        <w:t>g</w:t>
      </w:r>
    </w:p>
    <w:p w14:paraId="1767A677" w14:textId="77777777" w:rsidR="002170CA" w:rsidRPr="000F35AE" w:rsidRDefault="002170CA" w:rsidP="002170CA">
      <w:pPr>
        <w:pStyle w:val="ListParagraph"/>
        <w:numPr>
          <w:ilvl w:val="0"/>
          <w:numId w:val="6"/>
        </w:numPr>
      </w:pPr>
      <w:r w:rsidRPr="00823140">
        <w:rPr>
          <w:lang w:val="en-US"/>
        </w:rPr>
        <w:t>Delegating</w:t>
      </w:r>
    </w:p>
    <w:p w14:paraId="7E69F0C7" w14:textId="77777777" w:rsidR="002170CA" w:rsidRPr="00823140" w:rsidRDefault="002170CA" w:rsidP="002170CA">
      <w:pPr>
        <w:pStyle w:val="ListParagraph"/>
        <w:numPr>
          <w:ilvl w:val="0"/>
          <w:numId w:val="6"/>
        </w:numPr>
      </w:pPr>
      <w:r w:rsidRPr="00823140">
        <w:rPr>
          <w:lang w:val="en-US"/>
        </w:rPr>
        <w:t>Planning</w:t>
      </w:r>
    </w:p>
    <w:p w14:paraId="4147026C" w14:textId="77777777" w:rsidR="002170CA" w:rsidRPr="00823140" w:rsidRDefault="002170CA" w:rsidP="002170CA">
      <w:pPr>
        <w:pStyle w:val="ListParagraph"/>
        <w:numPr>
          <w:ilvl w:val="0"/>
          <w:numId w:val="6"/>
        </w:numPr>
      </w:pPr>
      <w:r>
        <w:rPr>
          <w:lang w:val="en-US"/>
        </w:rPr>
        <w:t>Learning</w:t>
      </w:r>
    </w:p>
    <w:p w14:paraId="5C34B416" w14:textId="77777777" w:rsidR="002170CA" w:rsidRDefault="002170CA" w:rsidP="002170CA">
      <w:pPr>
        <w:spacing w:after="0" w:line="240" w:lineRule="auto"/>
      </w:pPr>
      <w:r>
        <w:br w:type="page"/>
      </w:r>
    </w:p>
    <w:p w14:paraId="6CED9B70" w14:textId="77777777" w:rsidR="002170CA" w:rsidRPr="00C25271" w:rsidRDefault="002170CA" w:rsidP="002170CA">
      <w:pPr>
        <w:pStyle w:val="Heading3"/>
        <w:rPr>
          <w:rFonts w:eastAsia="Calibri"/>
        </w:rPr>
      </w:pPr>
      <w:r w:rsidRPr="00C25271">
        <w:lastRenderedPageBreak/>
        <w:t>Activity: Your Personal Markers and Leadership</w:t>
      </w:r>
    </w:p>
    <w:p w14:paraId="727103A8" w14:textId="77777777" w:rsidR="002170CA" w:rsidRDefault="002170CA" w:rsidP="002170CA">
      <w:pPr>
        <w:jc w:val="both"/>
      </w:pPr>
      <w:r w:rsidRPr="00A5605F">
        <w:t xml:space="preserve">What have you identified </w:t>
      </w:r>
      <w:r>
        <w:t xml:space="preserve">in each of your personal style markers that will either help you to be an effective leader or </w:t>
      </w:r>
      <w:r w:rsidRPr="00A5605F">
        <w:t xml:space="preserve">that you need to improve on to become an effective Leader? </w:t>
      </w:r>
    </w:p>
    <w:tbl>
      <w:tblPr>
        <w:tblStyle w:val="TableGrid"/>
        <w:tblW w:w="0" w:type="auto"/>
        <w:jc w:val="cente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ook w:val="04A0" w:firstRow="1" w:lastRow="0" w:firstColumn="1" w:lastColumn="0" w:noHBand="0" w:noVBand="1"/>
      </w:tblPr>
      <w:tblGrid>
        <w:gridCol w:w="5211"/>
        <w:gridCol w:w="5210"/>
      </w:tblGrid>
      <w:tr w:rsidR="002170CA" w14:paraId="281ED45C" w14:textId="77777777" w:rsidTr="00A50CDA">
        <w:trPr>
          <w:trHeight w:val="290"/>
          <w:jc w:val="center"/>
        </w:trPr>
        <w:tc>
          <w:tcPr>
            <w:tcW w:w="10421" w:type="dxa"/>
            <w:gridSpan w:val="2"/>
            <w:shd w:val="clear" w:color="auto" w:fill="D9E2F3" w:themeFill="accent1" w:themeFillTint="33"/>
            <w:vAlign w:val="center"/>
          </w:tcPr>
          <w:p w14:paraId="74A63A7D" w14:textId="77777777" w:rsidR="002170CA" w:rsidRPr="00CC63CA" w:rsidRDefault="002170CA" w:rsidP="00A50CDA">
            <w:pPr>
              <w:spacing w:line="240" w:lineRule="auto"/>
              <w:jc w:val="both"/>
              <w:rPr>
                <w:szCs w:val="28"/>
              </w:rPr>
            </w:pPr>
            <w:r>
              <w:rPr>
                <w:szCs w:val="28"/>
              </w:rPr>
              <w:t>Communicating – My style is Warm &amp; comforting, Charismatic &amp; dynamic, Reserved &amp; formal, Focused &amp; intense (circle one)</w:t>
            </w:r>
          </w:p>
        </w:tc>
      </w:tr>
      <w:tr w:rsidR="002170CA" w14:paraId="1AEB83CF" w14:textId="77777777" w:rsidTr="00A50CDA">
        <w:trPr>
          <w:trHeight w:val="700"/>
          <w:jc w:val="center"/>
        </w:trPr>
        <w:tc>
          <w:tcPr>
            <w:tcW w:w="5211" w:type="dxa"/>
            <w:vAlign w:val="center"/>
          </w:tcPr>
          <w:p w14:paraId="41C58625" w14:textId="77777777" w:rsidR="002170CA" w:rsidRPr="00CC63CA" w:rsidRDefault="002170CA" w:rsidP="00A50CDA">
            <w:pPr>
              <w:spacing w:line="240" w:lineRule="auto"/>
              <w:jc w:val="both"/>
              <w:rPr>
                <w:b/>
                <w:szCs w:val="28"/>
              </w:rPr>
            </w:pPr>
            <w:r>
              <w:rPr>
                <w:b/>
                <w:szCs w:val="28"/>
              </w:rPr>
              <w:t>Why it helps me</w:t>
            </w:r>
          </w:p>
        </w:tc>
        <w:tc>
          <w:tcPr>
            <w:tcW w:w="5210" w:type="dxa"/>
            <w:vAlign w:val="center"/>
          </w:tcPr>
          <w:p w14:paraId="51B8002C" w14:textId="77777777" w:rsidR="002170CA" w:rsidRPr="00CC63CA" w:rsidRDefault="002170CA" w:rsidP="00A50CDA">
            <w:pPr>
              <w:spacing w:line="240" w:lineRule="auto"/>
              <w:jc w:val="both"/>
              <w:rPr>
                <w:b/>
                <w:szCs w:val="28"/>
              </w:rPr>
            </w:pPr>
            <w:r>
              <w:rPr>
                <w:b/>
                <w:szCs w:val="28"/>
              </w:rPr>
              <w:t xml:space="preserve">Why it may hinder me </w:t>
            </w:r>
          </w:p>
        </w:tc>
      </w:tr>
      <w:tr w:rsidR="002170CA" w14:paraId="1A277D63" w14:textId="77777777" w:rsidTr="00A50CDA">
        <w:trPr>
          <w:trHeight w:val="2062"/>
          <w:jc w:val="center"/>
        </w:trPr>
        <w:tc>
          <w:tcPr>
            <w:tcW w:w="5211" w:type="dxa"/>
          </w:tcPr>
          <w:p w14:paraId="582C5E49" w14:textId="77777777" w:rsidR="002170CA" w:rsidRDefault="002170CA" w:rsidP="00A50CDA">
            <w:pPr>
              <w:spacing w:line="240" w:lineRule="auto"/>
              <w:jc w:val="both"/>
              <w:rPr>
                <w:sz w:val="24"/>
                <w:szCs w:val="28"/>
              </w:rPr>
            </w:pPr>
          </w:p>
        </w:tc>
        <w:tc>
          <w:tcPr>
            <w:tcW w:w="5210" w:type="dxa"/>
          </w:tcPr>
          <w:p w14:paraId="3929F84D" w14:textId="77777777" w:rsidR="002170CA" w:rsidRDefault="002170CA" w:rsidP="00A50CDA">
            <w:pPr>
              <w:spacing w:line="240" w:lineRule="auto"/>
              <w:jc w:val="both"/>
              <w:rPr>
                <w:sz w:val="24"/>
                <w:szCs w:val="28"/>
              </w:rPr>
            </w:pPr>
          </w:p>
        </w:tc>
      </w:tr>
    </w:tbl>
    <w:p w14:paraId="78020984" w14:textId="77777777" w:rsidR="002170CA" w:rsidRDefault="002170CA" w:rsidP="002170CA">
      <w:pPr>
        <w:spacing w:after="120" w:line="240" w:lineRule="auto"/>
      </w:pPr>
    </w:p>
    <w:tbl>
      <w:tblPr>
        <w:tblStyle w:val="TableGrid"/>
        <w:tblW w:w="0" w:type="auto"/>
        <w:jc w:val="cente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ook w:val="04A0" w:firstRow="1" w:lastRow="0" w:firstColumn="1" w:lastColumn="0" w:noHBand="0" w:noVBand="1"/>
      </w:tblPr>
      <w:tblGrid>
        <w:gridCol w:w="5211"/>
        <w:gridCol w:w="5210"/>
      </w:tblGrid>
      <w:tr w:rsidR="002170CA" w14:paraId="435FBB12" w14:textId="77777777" w:rsidTr="00A50CDA">
        <w:trPr>
          <w:trHeight w:val="290"/>
          <w:jc w:val="center"/>
        </w:trPr>
        <w:tc>
          <w:tcPr>
            <w:tcW w:w="10421" w:type="dxa"/>
            <w:gridSpan w:val="2"/>
            <w:shd w:val="clear" w:color="auto" w:fill="D9E2F3" w:themeFill="accent1" w:themeFillTint="33"/>
            <w:vAlign w:val="center"/>
          </w:tcPr>
          <w:p w14:paraId="013402E5" w14:textId="77777777" w:rsidR="002170CA" w:rsidRPr="00CC63CA" w:rsidRDefault="002170CA" w:rsidP="00A50CDA">
            <w:pPr>
              <w:spacing w:line="240" w:lineRule="auto"/>
              <w:jc w:val="both"/>
              <w:rPr>
                <w:szCs w:val="28"/>
              </w:rPr>
            </w:pPr>
            <w:r>
              <w:rPr>
                <w:szCs w:val="28"/>
              </w:rPr>
              <w:t xml:space="preserve">Conflict Handling – My style is Accommodating, Collaborating, Compromising, </w:t>
            </w:r>
            <w:proofErr w:type="gramStart"/>
            <w:r>
              <w:rPr>
                <w:szCs w:val="28"/>
              </w:rPr>
              <w:t>Directly</w:t>
            </w:r>
            <w:proofErr w:type="gramEnd"/>
            <w:r>
              <w:rPr>
                <w:szCs w:val="28"/>
              </w:rPr>
              <w:t xml:space="preserve"> confronting (circle one)</w:t>
            </w:r>
          </w:p>
        </w:tc>
      </w:tr>
      <w:tr w:rsidR="002170CA" w14:paraId="025B4F6D" w14:textId="77777777" w:rsidTr="00A50CDA">
        <w:trPr>
          <w:trHeight w:val="700"/>
          <w:jc w:val="center"/>
        </w:trPr>
        <w:tc>
          <w:tcPr>
            <w:tcW w:w="5211" w:type="dxa"/>
            <w:vAlign w:val="center"/>
          </w:tcPr>
          <w:p w14:paraId="4A987E00" w14:textId="77777777" w:rsidR="002170CA" w:rsidRPr="00CC63CA" w:rsidRDefault="002170CA" w:rsidP="00A50CDA">
            <w:pPr>
              <w:spacing w:line="240" w:lineRule="auto"/>
              <w:jc w:val="both"/>
              <w:rPr>
                <w:b/>
                <w:szCs w:val="28"/>
              </w:rPr>
            </w:pPr>
            <w:r>
              <w:rPr>
                <w:b/>
                <w:szCs w:val="28"/>
              </w:rPr>
              <w:t>Why it helps me</w:t>
            </w:r>
          </w:p>
        </w:tc>
        <w:tc>
          <w:tcPr>
            <w:tcW w:w="5210" w:type="dxa"/>
            <w:vAlign w:val="center"/>
          </w:tcPr>
          <w:p w14:paraId="5726B0D9" w14:textId="77777777" w:rsidR="002170CA" w:rsidRPr="00CC63CA" w:rsidRDefault="002170CA" w:rsidP="00A50CDA">
            <w:pPr>
              <w:spacing w:line="240" w:lineRule="auto"/>
              <w:jc w:val="both"/>
              <w:rPr>
                <w:b/>
                <w:szCs w:val="28"/>
              </w:rPr>
            </w:pPr>
            <w:r>
              <w:rPr>
                <w:b/>
                <w:szCs w:val="28"/>
              </w:rPr>
              <w:t xml:space="preserve">Why it may hinder me </w:t>
            </w:r>
          </w:p>
        </w:tc>
      </w:tr>
      <w:tr w:rsidR="002170CA" w14:paraId="402B5DFB" w14:textId="77777777" w:rsidTr="00A50CDA">
        <w:trPr>
          <w:trHeight w:val="2062"/>
          <w:jc w:val="center"/>
        </w:trPr>
        <w:tc>
          <w:tcPr>
            <w:tcW w:w="5211" w:type="dxa"/>
          </w:tcPr>
          <w:p w14:paraId="0402ACDE" w14:textId="77777777" w:rsidR="002170CA" w:rsidRDefault="002170CA" w:rsidP="00A50CDA">
            <w:pPr>
              <w:spacing w:line="240" w:lineRule="auto"/>
              <w:jc w:val="both"/>
              <w:rPr>
                <w:sz w:val="24"/>
                <w:szCs w:val="28"/>
              </w:rPr>
            </w:pPr>
          </w:p>
        </w:tc>
        <w:tc>
          <w:tcPr>
            <w:tcW w:w="5210" w:type="dxa"/>
          </w:tcPr>
          <w:p w14:paraId="75AE70D4" w14:textId="77777777" w:rsidR="002170CA" w:rsidRDefault="002170CA" w:rsidP="00A50CDA">
            <w:pPr>
              <w:spacing w:line="240" w:lineRule="auto"/>
              <w:jc w:val="both"/>
              <w:rPr>
                <w:sz w:val="24"/>
                <w:szCs w:val="28"/>
              </w:rPr>
            </w:pPr>
          </w:p>
        </w:tc>
      </w:tr>
    </w:tbl>
    <w:p w14:paraId="5AC1432B" w14:textId="77777777" w:rsidR="002170CA" w:rsidRDefault="002170CA" w:rsidP="002170CA">
      <w:pPr>
        <w:spacing w:after="120" w:line="240" w:lineRule="auto"/>
      </w:pPr>
    </w:p>
    <w:tbl>
      <w:tblPr>
        <w:tblStyle w:val="TableGrid"/>
        <w:tblW w:w="0" w:type="auto"/>
        <w:jc w:val="cente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ook w:val="04A0" w:firstRow="1" w:lastRow="0" w:firstColumn="1" w:lastColumn="0" w:noHBand="0" w:noVBand="1"/>
      </w:tblPr>
      <w:tblGrid>
        <w:gridCol w:w="5211"/>
        <w:gridCol w:w="5210"/>
      </w:tblGrid>
      <w:tr w:rsidR="002170CA" w14:paraId="3DDB9EFE" w14:textId="77777777" w:rsidTr="00A50CDA">
        <w:trPr>
          <w:trHeight w:val="290"/>
          <w:jc w:val="center"/>
        </w:trPr>
        <w:tc>
          <w:tcPr>
            <w:tcW w:w="10421" w:type="dxa"/>
            <w:gridSpan w:val="2"/>
            <w:shd w:val="clear" w:color="auto" w:fill="D9E2F3" w:themeFill="accent1" w:themeFillTint="33"/>
            <w:vAlign w:val="center"/>
          </w:tcPr>
          <w:p w14:paraId="433AB26C" w14:textId="77777777" w:rsidR="002170CA" w:rsidRPr="00CC63CA" w:rsidRDefault="002170CA" w:rsidP="00A50CDA">
            <w:pPr>
              <w:spacing w:line="240" w:lineRule="auto"/>
              <w:jc w:val="both"/>
              <w:rPr>
                <w:szCs w:val="28"/>
              </w:rPr>
            </w:pPr>
            <w:r>
              <w:rPr>
                <w:szCs w:val="28"/>
              </w:rPr>
              <w:t>Delegating – My style is Asking, Selling, Teaching, Directing (circle one)</w:t>
            </w:r>
          </w:p>
        </w:tc>
      </w:tr>
      <w:tr w:rsidR="002170CA" w14:paraId="38239CA1" w14:textId="77777777" w:rsidTr="00A50CDA">
        <w:trPr>
          <w:trHeight w:val="700"/>
          <w:jc w:val="center"/>
        </w:trPr>
        <w:tc>
          <w:tcPr>
            <w:tcW w:w="5211" w:type="dxa"/>
            <w:vAlign w:val="center"/>
          </w:tcPr>
          <w:p w14:paraId="2D6F543C" w14:textId="77777777" w:rsidR="002170CA" w:rsidRPr="00CC63CA" w:rsidRDefault="002170CA" w:rsidP="00A50CDA">
            <w:pPr>
              <w:spacing w:line="240" w:lineRule="auto"/>
              <w:jc w:val="both"/>
              <w:rPr>
                <w:b/>
                <w:szCs w:val="28"/>
              </w:rPr>
            </w:pPr>
            <w:r>
              <w:rPr>
                <w:b/>
                <w:szCs w:val="28"/>
              </w:rPr>
              <w:t>Why it helps me</w:t>
            </w:r>
          </w:p>
        </w:tc>
        <w:tc>
          <w:tcPr>
            <w:tcW w:w="5210" w:type="dxa"/>
            <w:vAlign w:val="center"/>
          </w:tcPr>
          <w:p w14:paraId="22FF5319" w14:textId="77777777" w:rsidR="002170CA" w:rsidRPr="00CC63CA" w:rsidRDefault="002170CA" w:rsidP="00A50CDA">
            <w:pPr>
              <w:spacing w:line="240" w:lineRule="auto"/>
              <w:jc w:val="both"/>
              <w:rPr>
                <w:b/>
                <w:szCs w:val="28"/>
              </w:rPr>
            </w:pPr>
            <w:r>
              <w:rPr>
                <w:b/>
                <w:szCs w:val="28"/>
              </w:rPr>
              <w:t xml:space="preserve">Why it may hinder me </w:t>
            </w:r>
          </w:p>
        </w:tc>
      </w:tr>
      <w:tr w:rsidR="002170CA" w14:paraId="0AECCBB6" w14:textId="77777777" w:rsidTr="00A50CDA">
        <w:trPr>
          <w:trHeight w:val="2062"/>
          <w:jc w:val="center"/>
        </w:trPr>
        <w:tc>
          <w:tcPr>
            <w:tcW w:w="5211" w:type="dxa"/>
          </w:tcPr>
          <w:p w14:paraId="493CAF52" w14:textId="77777777" w:rsidR="002170CA" w:rsidRDefault="002170CA" w:rsidP="00A50CDA">
            <w:pPr>
              <w:spacing w:line="240" w:lineRule="auto"/>
              <w:jc w:val="both"/>
              <w:rPr>
                <w:sz w:val="24"/>
                <w:szCs w:val="28"/>
              </w:rPr>
            </w:pPr>
          </w:p>
        </w:tc>
        <w:tc>
          <w:tcPr>
            <w:tcW w:w="5210" w:type="dxa"/>
          </w:tcPr>
          <w:p w14:paraId="381EA6AB" w14:textId="77777777" w:rsidR="002170CA" w:rsidRDefault="002170CA" w:rsidP="00A50CDA">
            <w:pPr>
              <w:spacing w:line="240" w:lineRule="auto"/>
              <w:jc w:val="both"/>
              <w:rPr>
                <w:sz w:val="24"/>
                <w:szCs w:val="28"/>
              </w:rPr>
            </w:pPr>
          </w:p>
        </w:tc>
      </w:tr>
    </w:tbl>
    <w:p w14:paraId="394FB393" w14:textId="77777777" w:rsidR="002170CA" w:rsidRDefault="002170CA" w:rsidP="002170CA">
      <w:pPr>
        <w:spacing w:after="120" w:line="240" w:lineRule="auto"/>
      </w:pPr>
    </w:p>
    <w:p w14:paraId="41A8D98E" w14:textId="77777777" w:rsidR="002170CA" w:rsidRDefault="002170CA" w:rsidP="002170CA">
      <w:pPr>
        <w:spacing w:after="120" w:line="240" w:lineRule="auto"/>
      </w:pPr>
    </w:p>
    <w:p w14:paraId="05AEFD8C" w14:textId="77777777" w:rsidR="002170CA" w:rsidRDefault="002170CA" w:rsidP="002170CA">
      <w:pPr>
        <w:spacing w:after="120" w:line="240" w:lineRule="auto"/>
      </w:pPr>
    </w:p>
    <w:p w14:paraId="254198FC" w14:textId="77777777" w:rsidR="002170CA" w:rsidRDefault="002170CA" w:rsidP="002170CA">
      <w:pPr>
        <w:spacing w:after="120" w:line="240" w:lineRule="auto"/>
      </w:pPr>
    </w:p>
    <w:p w14:paraId="6096CD11" w14:textId="77777777" w:rsidR="002170CA" w:rsidRDefault="002170CA" w:rsidP="002170CA">
      <w:pPr>
        <w:spacing w:after="120" w:line="240" w:lineRule="auto"/>
      </w:pPr>
    </w:p>
    <w:p w14:paraId="1445F6FF" w14:textId="77777777" w:rsidR="002170CA" w:rsidRDefault="002170CA" w:rsidP="002170CA">
      <w:pPr>
        <w:spacing w:after="120" w:line="240" w:lineRule="auto"/>
      </w:pPr>
    </w:p>
    <w:p w14:paraId="5B2144BD" w14:textId="77777777" w:rsidR="002170CA" w:rsidRDefault="002170CA" w:rsidP="002170CA">
      <w:pPr>
        <w:spacing w:after="120" w:line="240" w:lineRule="auto"/>
      </w:pPr>
    </w:p>
    <w:tbl>
      <w:tblPr>
        <w:tblStyle w:val="TableGrid"/>
        <w:tblW w:w="0" w:type="auto"/>
        <w:jc w:val="cente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ook w:val="04A0" w:firstRow="1" w:lastRow="0" w:firstColumn="1" w:lastColumn="0" w:noHBand="0" w:noVBand="1"/>
      </w:tblPr>
      <w:tblGrid>
        <w:gridCol w:w="5211"/>
        <w:gridCol w:w="5210"/>
      </w:tblGrid>
      <w:tr w:rsidR="002170CA" w14:paraId="7175F790" w14:textId="77777777" w:rsidTr="00A50CDA">
        <w:trPr>
          <w:trHeight w:val="290"/>
          <w:jc w:val="center"/>
        </w:trPr>
        <w:tc>
          <w:tcPr>
            <w:tcW w:w="10421" w:type="dxa"/>
            <w:gridSpan w:val="2"/>
            <w:shd w:val="clear" w:color="auto" w:fill="D9E2F3" w:themeFill="accent1" w:themeFillTint="33"/>
            <w:vAlign w:val="center"/>
          </w:tcPr>
          <w:p w14:paraId="2656F807" w14:textId="77777777" w:rsidR="002170CA" w:rsidRPr="00CC63CA" w:rsidRDefault="002170CA" w:rsidP="00A50CDA">
            <w:pPr>
              <w:spacing w:line="240" w:lineRule="auto"/>
              <w:jc w:val="both"/>
              <w:rPr>
                <w:szCs w:val="28"/>
              </w:rPr>
            </w:pPr>
            <w:r>
              <w:rPr>
                <w:szCs w:val="28"/>
              </w:rPr>
              <w:lastRenderedPageBreak/>
              <w:t>Planning – My style is Careful &amp; flexible, Fluid &amp; interactive, Methodical &amp; detailed, Urgent and adaptive (circle one)</w:t>
            </w:r>
          </w:p>
        </w:tc>
      </w:tr>
      <w:tr w:rsidR="002170CA" w14:paraId="52E020EF" w14:textId="77777777" w:rsidTr="00A50CDA">
        <w:trPr>
          <w:trHeight w:val="700"/>
          <w:jc w:val="center"/>
        </w:trPr>
        <w:tc>
          <w:tcPr>
            <w:tcW w:w="5211" w:type="dxa"/>
            <w:vAlign w:val="center"/>
          </w:tcPr>
          <w:p w14:paraId="55A7330B" w14:textId="77777777" w:rsidR="002170CA" w:rsidRPr="00CC63CA" w:rsidRDefault="002170CA" w:rsidP="00A50CDA">
            <w:pPr>
              <w:spacing w:line="240" w:lineRule="auto"/>
              <w:jc w:val="both"/>
              <w:rPr>
                <w:b/>
                <w:szCs w:val="28"/>
              </w:rPr>
            </w:pPr>
            <w:r>
              <w:rPr>
                <w:b/>
                <w:szCs w:val="28"/>
              </w:rPr>
              <w:t>Why it helps me</w:t>
            </w:r>
          </w:p>
        </w:tc>
        <w:tc>
          <w:tcPr>
            <w:tcW w:w="5210" w:type="dxa"/>
            <w:vAlign w:val="center"/>
          </w:tcPr>
          <w:p w14:paraId="0A5DFDD9" w14:textId="77777777" w:rsidR="002170CA" w:rsidRPr="00CC63CA" w:rsidRDefault="002170CA" w:rsidP="00A50CDA">
            <w:pPr>
              <w:spacing w:line="240" w:lineRule="auto"/>
              <w:jc w:val="both"/>
              <w:rPr>
                <w:b/>
                <w:szCs w:val="28"/>
              </w:rPr>
            </w:pPr>
            <w:r>
              <w:rPr>
                <w:b/>
                <w:szCs w:val="28"/>
              </w:rPr>
              <w:t xml:space="preserve">Why it may hinder me </w:t>
            </w:r>
          </w:p>
        </w:tc>
      </w:tr>
      <w:tr w:rsidR="002170CA" w14:paraId="26330922" w14:textId="77777777" w:rsidTr="00A50CDA">
        <w:trPr>
          <w:trHeight w:val="2062"/>
          <w:jc w:val="center"/>
        </w:trPr>
        <w:tc>
          <w:tcPr>
            <w:tcW w:w="5211" w:type="dxa"/>
          </w:tcPr>
          <w:p w14:paraId="7B5C4604" w14:textId="77777777" w:rsidR="002170CA" w:rsidRDefault="002170CA" w:rsidP="00A50CDA">
            <w:pPr>
              <w:spacing w:line="240" w:lineRule="auto"/>
              <w:jc w:val="both"/>
              <w:rPr>
                <w:sz w:val="24"/>
                <w:szCs w:val="28"/>
              </w:rPr>
            </w:pPr>
          </w:p>
        </w:tc>
        <w:tc>
          <w:tcPr>
            <w:tcW w:w="5210" w:type="dxa"/>
          </w:tcPr>
          <w:p w14:paraId="1DF6F573" w14:textId="77777777" w:rsidR="002170CA" w:rsidRDefault="002170CA" w:rsidP="00A50CDA">
            <w:pPr>
              <w:spacing w:line="240" w:lineRule="auto"/>
              <w:jc w:val="both"/>
              <w:rPr>
                <w:sz w:val="24"/>
                <w:szCs w:val="28"/>
              </w:rPr>
            </w:pPr>
          </w:p>
        </w:tc>
      </w:tr>
    </w:tbl>
    <w:p w14:paraId="0EF2145A" w14:textId="77777777" w:rsidR="002170CA" w:rsidRDefault="002170CA" w:rsidP="002170CA">
      <w:pPr>
        <w:spacing w:after="120" w:line="240" w:lineRule="auto"/>
      </w:pPr>
    </w:p>
    <w:p w14:paraId="7803809B" w14:textId="77777777" w:rsidR="002170CA" w:rsidRDefault="002170CA" w:rsidP="002170CA">
      <w:pPr>
        <w:spacing w:after="120" w:line="240" w:lineRule="auto"/>
      </w:pPr>
    </w:p>
    <w:tbl>
      <w:tblPr>
        <w:tblStyle w:val="TableGrid"/>
        <w:tblW w:w="0" w:type="auto"/>
        <w:jc w:val="cente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ook w:val="04A0" w:firstRow="1" w:lastRow="0" w:firstColumn="1" w:lastColumn="0" w:noHBand="0" w:noVBand="1"/>
      </w:tblPr>
      <w:tblGrid>
        <w:gridCol w:w="5211"/>
        <w:gridCol w:w="5210"/>
      </w:tblGrid>
      <w:tr w:rsidR="002170CA" w14:paraId="27CBE946" w14:textId="77777777" w:rsidTr="00A50CDA">
        <w:trPr>
          <w:trHeight w:val="290"/>
          <w:jc w:val="center"/>
        </w:trPr>
        <w:tc>
          <w:tcPr>
            <w:tcW w:w="10421" w:type="dxa"/>
            <w:gridSpan w:val="2"/>
            <w:shd w:val="clear" w:color="auto" w:fill="D9E2F3" w:themeFill="accent1" w:themeFillTint="33"/>
            <w:vAlign w:val="center"/>
          </w:tcPr>
          <w:p w14:paraId="3969B830" w14:textId="77777777" w:rsidR="002170CA" w:rsidRPr="00CC63CA" w:rsidRDefault="002170CA" w:rsidP="00A50CDA">
            <w:pPr>
              <w:spacing w:line="240" w:lineRule="auto"/>
              <w:jc w:val="both"/>
              <w:rPr>
                <w:szCs w:val="28"/>
              </w:rPr>
            </w:pPr>
            <w:r>
              <w:rPr>
                <w:szCs w:val="28"/>
              </w:rPr>
              <w:t>Learning– My style is Careful step by step reflection; with active big picture understanding (circle one)</w:t>
            </w:r>
          </w:p>
        </w:tc>
      </w:tr>
      <w:tr w:rsidR="002170CA" w14:paraId="16163436" w14:textId="77777777" w:rsidTr="00A50CDA">
        <w:trPr>
          <w:trHeight w:val="700"/>
          <w:jc w:val="center"/>
        </w:trPr>
        <w:tc>
          <w:tcPr>
            <w:tcW w:w="5211" w:type="dxa"/>
            <w:vAlign w:val="center"/>
          </w:tcPr>
          <w:p w14:paraId="54C0E21E" w14:textId="77777777" w:rsidR="002170CA" w:rsidRPr="00CC63CA" w:rsidRDefault="002170CA" w:rsidP="00A50CDA">
            <w:pPr>
              <w:spacing w:line="240" w:lineRule="auto"/>
              <w:jc w:val="both"/>
              <w:rPr>
                <w:b/>
                <w:szCs w:val="28"/>
              </w:rPr>
            </w:pPr>
            <w:r>
              <w:rPr>
                <w:b/>
                <w:szCs w:val="28"/>
              </w:rPr>
              <w:t>Why it helps me</w:t>
            </w:r>
          </w:p>
        </w:tc>
        <w:tc>
          <w:tcPr>
            <w:tcW w:w="5210" w:type="dxa"/>
            <w:vAlign w:val="center"/>
          </w:tcPr>
          <w:p w14:paraId="06AF81E0" w14:textId="77777777" w:rsidR="002170CA" w:rsidRPr="00CC63CA" w:rsidRDefault="002170CA" w:rsidP="00A50CDA">
            <w:pPr>
              <w:spacing w:line="240" w:lineRule="auto"/>
              <w:jc w:val="both"/>
              <w:rPr>
                <w:b/>
                <w:szCs w:val="28"/>
              </w:rPr>
            </w:pPr>
            <w:r>
              <w:rPr>
                <w:b/>
                <w:szCs w:val="28"/>
              </w:rPr>
              <w:t xml:space="preserve">Why it may hinder me </w:t>
            </w:r>
          </w:p>
        </w:tc>
      </w:tr>
      <w:tr w:rsidR="002170CA" w14:paraId="55C4F6AF" w14:textId="77777777" w:rsidTr="00A50CDA">
        <w:trPr>
          <w:trHeight w:val="2062"/>
          <w:jc w:val="center"/>
        </w:trPr>
        <w:tc>
          <w:tcPr>
            <w:tcW w:w="5211" w:type="dxa"/>
          </w:tcPr>
          <w:p w14:paraId="6CDDBA2E" w14:textId="77777777" w:rsidR="002170CA" w:rsidRDefault="002170CA" w:rsidP="00A50CDA">
            <w:pPr>
              <w:spacing w:line="240" w:lineRule="auto"/>
              <w:jc w:val="both"/>
              <w:rPr>
                <w:sz w:val="24"/>
                <w:szCs w:val="28"/>
              </w:rPr>
            </w:pPr>
          </w:p>
        </w:tc>
        <w:tc>
          <w:tcPr>
            <w:tcW w:w="5210" w:type="dxa"/>
          </w:tcPr>
          <w:p w14:paraId="113C6A41" w14:textId="77777777" w:rsidR="002170CA" w:rsidRDefault="002170CA" w:rsidP="00A50CDA">
            <w:pPr>
              <w:spacing w:line="240" w:lineRule="auto"/>
              <w:jc w:val="both"/>
              <w:rPr>
                <w:sz w:val="24"/>
                <w:szCs w:val="28"/>
              </w:rPr>
            </w:pPr>
          </w:p>
        </w:tc>
      </w:tr>
    </w:tbl>
    <w:p w14:paraId="003884D3" w14:textId="77777777" w:rsidR="002170CA" w:rsidRDefault="002170CA" w:rsidP="002170CA">
      <w:pPr>
        <w:spacing w:after="120" w:line="240" w:lineRule="auto"/>
      </w:pPr>
    </w:p>
    <w:p w14:paraId="0016C939" w14:textId="77777777" w:rsidR="009976C3" w:rsidRDefault="009976C3">
      <w:pPr>
        <w:spacing w:after="0" w:line="240" w:lineRule="auto"/>
        <w:rPr>
          <w:rFonts w:ascii="Cambria" w:hAnsi="Cambria" w:cstheme="minorBidi"/>
          <w:b/>
          <w:color w:val="244061"/>
          <w:sz w:val="26"/>
          <w:szCs w:val="26"/>
        </w:rPr>
      </w:pPr>
      <w:bookmarkStart w:id="13" w:name="_Toc43113845"/>
      <w:r>
        <w:br w:type="page"/>
      </w:r>
    </w:p>
    <w:p w14:paraId="134C3FB0" w14:textId="69586B3C" w:rsidR="002170CA" w:rsidRPr="00643ED1" w:rsidRDefault="002170CA" w:rsidP="002170CA">
      <w:pPr>
        <w:pStyle w:val="Heading2"/>
      </w:pPr>
      <w:bookmarkStart w:id="14" w:name="_Toc50533293"/>
      <w:r w:rsidRPr="00643ED1">
        <w:lastRenderedPageBreak/>
        <w:t>Leading Dimensions</w:t>
      </w:r>
      <w:bookmarkEnd w:id="13"/>
      <w:bookmarkEnd w:id="14"/>
    </w:p>
    <w:p w14:paraId="6F33FCC8" w14:textId="77777777" w:rsidR="002170CA" w:rsidRDefault="002170CA" w:rsidP="002170CA">
      <w:pPr>
        <w:spacing w:after="120" w:line="240" w:lineRule="auto"/>
        <w:jc w:val="both"/>
        <w:rPr>
          <w:i/>
          <w:iCs/>
        </w:rPr>
      </w:pPr>
      <w:r w:rsidRPr="00643ED1">
        <w:t>Now that you have reviewed the markers of your style, let’s turn our attention to ten specific dimensions of</w:t>
      </w:r>
      <w:r>
        <w:t xml:space="preserve"> p</w:t>
      </w:r>
      <w:r w:rsidRPr="00643ED1">
        <w:t>ersonality that help to influence how you apply your unique leadership approach. As you influence others, or</w:t>
      </w:r>
      <w:r>
        <w:t xml:space="preserve"> </w:t>
      </w:r>
      <w:r w:rsidRPr="00643ED1">
        <w:t>lead groups and teams, these dimensions interact to shape your most common behavioural patterns. By</w:t>
      </w:r>
      <w:r>
        <w:t xml:space="preserve"> </w:t>
      </w:r>
      <w:r w:rsidRPr="00643ED1">
        <w:t>examining these dimensions in more detail, you can uncover ways in which your behaviours are sources of</w:t>
      </w:r>
      <w:r>
        <w:t xml:space="preserve"> </w:t>
      </w:r>
      <w:r w:rsidRPr="00643ED1">
        <w:t>strength, while also learning where you might benefit from further development. These ten dimensions include</w:t>
      </w:r>
      <w:r>
        <w:t xml:space="preserve"> </w:t>
      </w:r>
      <w:r w:rsidRPr="00643ED1">
        <w:t xml:space="preserve">five </w:t>
      </w:r>
      <w:r w:rsidRPr="00643ED1">
        <w:rPr>
          <w:i/>
          <w:iCs/>
        </w:rPr>
        <w:t xml:space="preserve">Achieving Dimensions </w:t>
      </w:r>
      <w:r w:rsidRPr="00643ED1">
        <w:t xml:space="preserve">and five </w:t>
      </w:r>
      <w:r w:rsidRPr="00643ED1">
        <w:rPr>
          <w:i/>
          <w:iCs/>
        </w:rPr>
        <w:t>Relating Dimensions</w:t>
      </w:r>
    </w:p>
    <w:p w14:paraId="3875758E" w14:textId="77777777" w:rsidR="002170CA" w:rsidRPr="00265B74" w:rsidRDefault="002170CA" w:rsidP="002170CA">
      <w:pPr>
        <w:pStyle w:val="Heading3"/>
      </w:pPr>
      <w:r w:rsidRPr="00265B74">
        <w:t>Achieving Dimensions</w:t>
      </w:r>
    </w:p>
    <w:p w14:paraId="0D2BA008" w14:textId="77777777" w:rsidR="002170CA" w:rsidRDefault="002170CA" w:rsidP="002170CA">
      <w:pPr>
        <w:spacing w:after="120" w:line="240" w:lineRule="auto"/>
        <w:jc w:val="both"/>
      </w:pPr>
      <w:r>
        <w:t>As we have already explored, Achievement Drive describes the way we approach tasks, processes and goals (the “what” of leading). As a motivational source, Achievement Drive can be most evident to us, and those around us, based on five behavioural dimensions. The five Achieving Dimensions include:</w:t>
      </w:r>
    </w:p>
    <w:p w14:paraId="5DA70568" w14:textId="77777777" w:rsidR="002170CA" w:rsidRDefault="002170CA" w:rsidP="002170CA">
      <w:pPr>
        <w:spacing w:after="120" w:line="240" w:lineRule="auto"/>
        <w:jc w:val="both"/>
      </w:pPr>
      <w:r>
        <w:t>1. Accomplishing Goals (a measure of your Work Intensity)</w:t>
      </w:r>
    </w:p>
    <w:p w14:paraId="6B8750F4" w14:textId="77777777" w:rsidR="002170CA" w:rsidRDefault="002170CA" w:rsidP="002170CA">
      <w:pPr>
        <w:spacing w:after="120" w:line="240" w:lineRule="auto"/>
        <w:jc w:val="both"/>
      </w:pPr>
      <w:r>
        <w:t>2. Asserting Yourself (a measure of your Assertiveness)</w:t>
      </w:r>
    </w:p>
    <w:p w14:paraId="4139893E" w14:textId="77777777" w:rsidR="002170CA" w:rsidRDefault="002170CA" w:rsidP="002170CA">
      <w:pPr>
        <w:spacing w:after="120" w:line="240" w:lineRule="auto"/>
        <w:jc w:val="both"/>
      </w:pPr>
      <w:r>
        <w:t>3. Taking Risks (a measure of your Uncertainty Avoidance)</w:t>
      </w:r>
    </w:p>
    <w:p w14:paraId="5752D8E1" w14:textId="77777777" w:rsidR="002170CA" w:rsidRDefault="002170CA" w:rsidP="002170CA">
      <w:pPr>
        <w:spacing w:after="120" w:line="240" w:lineRule="auto"/>
        <w:jc w:val="both"/>
      </w:pPr>
      <w:r>
        <w:t>4. Adapting to Change (a measure of your Adaptability)</w:t>
      </w:r>
    </w:p>
    <w:p w14:paraId="205702E9" w14:textId="77777777" w:rsidR="002170CA" w:rsidRDefault="002170CA" w:rsidP="002170CA">
      <w:pPr>
        <w:spacing w:after="120" w:line="240" w:lineRule="auto"/>
        <w:jc w:val="both"/>
      </w:pPr>
      <w:r>
        <w:t>5. Decision making (a measure of your Perception)</w:t>
      </w:r>
    </w:p>
    <w:p w14:paraId="0845437B" w14:textId="77777777" w:rsidR="002170CA" w:rsidRPr="007C7174" w:rsidRDefault="002170CA" w:rsidP="002170CA">
      <w:pPr>
        <w:pStyle w:val="Heading3"/>
      </w:pPr>
      <w:r w:rsidRPr="007C7174">
        <w:t>Relating Dimensions</w:t>
      </w:r>
    </w:p>
    <w:p w14:paraId="643A8944" w14:textId="77777777" w:rsidR="002170CA" w:rsidRDefault="002170CA" w:rsidP="002170CA">
      <w:pPr>
        <w:spacing w:before="120" w:after="120" w:line="240" w:lineRule="auto"/>
      </w:pPr>
      <w:r>
        <w:t>Now that you have explored how your leading style is impacted by the five Achieving Dimensions, let’s shift our attention to the five Relating Dimensions which provide insight regarding how you interact with others and express yourself (the “how” of leading):</w:t>
      </w:r>
    </w:p>
    <w:p w14:paraId="34B0EFC3" w14:textId="77777777" w:rsidR="002170CA" w:rsidRDefault="002170CA" w:rsidP="002170CA">
      <w:pPr>
        <w:spacing w:before="120" w:after="120" w:line="240" w:lineRule="auto"/>
      </w:pPr>
      <w:r>
        <w:t>1. Competing (a measure of your Status Motivation)</w:t>
      </w:r>
    </w:p>
    <w:p w14:paraId="02EAE190" w14:textId="77777777" w:rsidR="002170CA" w:rsidRDefault="002170CA" w:rsidP="002170CA">
      <w:pPr>
        <w:spacing w:before="120" w:after="120" w:line="240" w:lineRule="auto"/>
      </w:pPr>
      <w:r>
        <w:t>2. Working Together (a measure of your Affiliation)</w:t>
      </w:r>
    </w:p>
    <w:p w14:paraId="07DBFD00" w14:textId="77777777" w:rsidR="002170CA" w:rsidRDefault="002170CA" w:rsidP="002170CA">
      <w:pPr>
        <w:spacing w:before="120" w:after="120" w:line="240" w:lineRule="auto"/>
      </w:pPr>
      <w:r>
        <w:t>3. Helping Others (a measure of your Consideration)</w:t>
      </w:r>
    </w:p>
    <w:p w14:paraId="1D859882" w14:textId="77777777" w:rsidR="002170CA" w:rsidRDefault="002170CA" w:rsidP="002170CA">
      <w:pPr>
        <w:spacing w:before="120" w:after="120" w:line="240" w:lineRule="auto"/>
      </w:pPr>
      <w:r>
        <w:t>4. Opening Up (a measure of your Openness)</w:t>
      </w:r>
    </w:p>
    <w:p w14:paraId="3FFE2F7F" w14:textId="6B62D228" w:rsidR="00724C84" w:rsidRPr="00480F0C" w:rsidRDefault="002170CA" w:rsidP="00480F0C">
      <w:pPr>
        <w:spacing w:before="120" w:after="120" w:line="240" w:lineRule="auto"/>
      </w:pPr>
      <w:r>
        <w:t>5. Protecting Yourself (a measure of your Self-protection)</w:t>
      </w:r>
      <w:r w:rsidR="00724C84">
        <w:rPr>
          <w:b/>
        </w:rPr>
        <w:br w:type="page"/>
      </w:r>
    </w:p>
    <w:p w14:paraId="00BF343A" w14:textId="5ABC2451" w:rsidR="002170CA" w:rsidRPr="00BB38BA" w:rsidRDefault="00BB38BA" w:rsidP="00BB38BA">
      <w:pPr>
        <w:pStyle w:val="Heading3"/>
      </w:pPr>
      <w:bookmarkStart w:id="15" w:name="_Toc43113846"/>
      <w:bookmarkEnd w:id="10"/>
      <w:bookmarkEnd w:id="11"/>
      <w:bookmarkEnd w:id="12"/>
      <w:r w:rsidRPr="00BB38BA">
        <w:lastRenderedPageBreak/>
        <w:t xml:space="preserve">Activity: </w:t>
      </w:r>
      <w:r w:rsidR="002170CA" w:rsidRPr="00BB38BA">
        <w:t>Profile Interactions</w:t>
      </w:r>
      <w:bookmarkEnd w:id="15"/>
      <w:r w:rsidR="00DB6486">
        <w:t xml:space="preserve"> with my team</w:t>
      </w:r>
    </w:p>
    <w:p w14:paraId="4B27EC85" w14:textId="4933F6EE" w:rsidR="002170CA" w:rsidRPr="00B26D30" w:rsidRDefault="002170CA" w:rsidP="00724C84">
      <w:pPr>
        <w:spacing w:after="0" w:line="240" w:lineRule="auto"/>
      </w:pPr>
      <w:r>
        <w:t xml:space="preserve">Reflect on the makeup of your </w:t>
      </w:r>
      <w:r w:rsidR="00724C84">
        <w:t>farm workers</w:t>
      </w:r>
      <w:r>
        <w:t xml:space="preserve"> and their possible profile types and how you might improve communication with your team.</w:t>
      </w:r>
      <w:r w:rsidR="00724C84">
        <w:t xml:space="preserve"> In </w:t>
      </w:r>
      <w:r w:rsidRPr="00B26D30">
        <w:t xml:space="preserve">the grid below </w:t>
      </w:r>
      <w:r w:rsidR="00AA28B7">
        <w:t>plot where each of your farm workers could sit. Now for each worker, consider how you</w:t>
      </w:r>
      <w:r w:rsidRPr="00B26D30">
        <w:t xml:space="preserve"> should best adapt your leadership and communication style to build better rapport with </w:t>
      </w:r>
      <w:r w:rsidR="00AA28B7">
        <w:t>them, to</w:t>
      </w:r>
      <w:r w:rsidRPr="00B26D30">
        <w:t xml:space="preserve"> be able</w:t>
      </w:r>
      <w:r>
        <w:t xml:space="preserve"> to</w:t>
      </w:r>
      <w:r w:rsidRPr="00B26D30">
        <w:t xml:space="preserve"> </w:t>
      </w:r>
      <w:r w:rsidRPr="00E961C9">
        <w:rPr>
          <w:noProof/>
        </w:rPr>
        <w:t>lead</w:t>
      </w:r>
      <w:r w:rsidRPr="00B26D30">
        <w:t xml:space="preserve">, communicate and influence them more </w:t>
      </w:r>
      <w:r w:rsidR="00AA28B7">
        <w:t>effectively</w:t>
      </w:r>
      <w:r w:rsidRPr="00B26D30">
        <w:t>. (Not only take into consideration face to face communication</w:t>
      </w:r>
      <w:r>
        <w:t>, but</w:t>
      </w:r>
      <w:r w:rsidRPr="00B26D30">
        <w:t xml:space="preserve"> also phone </w:t>
      </w:r>
      <w:r>
        <w:t xml:space="preserve">and electronic </w:t>
      </w:r>
      <w:r w:rsidRPr="00B26D30">
        <w:t>communication)</w:t>
      </w:r>
    </w:p>
    <w:p w14:paraId="55A9831B" w14:textId="77777777" w:rsidR="002170CA" w:rsidRPr="005A7283" w:rsidRDefault="002170CA" w:rsidP="002170CA">
      <w:pPr>
        <w:spacing w:after="160" w:line="259" w:lineRule="auto"/>
        <w:jc w:val="both"/>
        <w:rPr>
          <w:rFonts w:eastAsia="Calibri"/>
        </w:rPr>
      </w:pPr>
    </w:p>
    <w:p w14:paraId="63178603" w14:textId="77777777" w:rsidR="002170CA" w:rsidRPr="005A7283" w:rsidRDefault="002170CA" w:rsidP="002170CA">
      <w:pPr>
        <w:spacing w:after="160" w:line="259" w:lineRule="auto"/>
        <w:jc w:val="both"/>
        <w:rPr>
          <w:rFonts w:eastAsia="Calibri"/>
        </w:rPr>
      </w:pPr>
      <w:r w:rsidRPr="005A7283">
        <w:rPr>
          <w:rFonts w:eastAsia="Calibri"/>
          <w:noProof/>
          <w:lang w:eastAsia="en-AU"/>
        </w:rPr>
        <mc:AlternateContent>
          <mc:Choice Requires="wps">
            <w:drawing>
              <wp:anchor distT="45720" distB="45720" distL="114300" distR="114300" simplePos="0" relativeHeight="251676672" behindDoc="0" locked="0" layoutInCell="1" allowOverlap="1" wp14:anchorId="72DCC0D5" wp14:editId="19DEA5E4">
                <wp:simplePos x="0" y="0"/>
                <wp:positionH relativeFrom="column">
                  <wp:posOffset>3452981</wp:posOffset>
                </wp:positionH>
                <wp:positionV relativeFrom="paragraph">
                  <wp:posOffset>188633</wp:posOffset>
                </wp:positionV>
                <wp:extent cx="2271395" cy="385445"/>
                <wp:effectExtent l="0" t="0" r="0" b="0"/>
                <wp:wrapSquare wrapText="bothSides"/>
                <wp:docPr id="11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271395" cy="385445"/>
                        </a:xfrm>
                        <a:prstGeom prst="rect">
                          <a:avLst/>
                        </a:prstGeom>
                        <a:solidFill>
                          <a:srgbClr val="0070C0"/>
                        </a:solidFill>
                        <a:ln w="9525">
                          <a:noFill/>
                          <a:miter lim="800000"/>
                          <a:headEnd/>
                          <a:tailEnd/>
                        </a:ln>
                      </wps:spPr>
                      <wps:txbx>
                        <w:txbxContent>
                          <w:p w14:paraId="2B707192" w14:textId="77777777" w:rsidR="00A50CDA" w:rsidRPr="00195D19" w:rsidRDefault="00A50CDA" w:rsidP="002170CA">
                            <w:pPr>
                              <w:jc w:val="center"/>
                              <w:rPr>
                                <w:b/>
                                <w:color w:val="FFFFFF" w:themeColor="background1"/>
                                <w:sz w:val="32"/>
                              </w:rPr>
                            </w:pPr>
                            <w:r w:rsidRPr="00195D19">
                              <w:rPr>
                                <w:b/>
                                <w:color w:val="FFFFFF" w:themeColor="background1"/>
                                <w:sz w:val="32"/>
                              </w:rPr>
                              <w:t>Coach</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72DCC0D5" id="_x0000_s1032" type="#_x0000_t202" style="position:absolute;left:0;text-align:left;margin-left:271.9pt;margin-top:14.85pt;width:178.85pt;height:30.35pt;z-index:25167667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ljq40KAIAACYEAAAOAAAAZHJzL2Uyb0RvYy54bWysU9uO2yAQfa/Uf0C8N3Ycu5tYcVbbbLeq&#13;&#10;tL1Iu/0AjHGMCowLJHb69TvgJE3bt6o8IIaZOcycOaxvR63IQVgnwVR0PkspEYZDI82uot+eH94s&#13;&#10;KXGemYYpMKKiR+Ho7eb1q/XQlyKDDlQjLEEQ48qhr2jnfV8mieOd0MzNoBcGnS1YzTyadpc0lg2I&#13;&#10;rlWSpenbZADb9Ba4cA5v7ycn3UT8thXcf2lbJzxRFcXafNxt3OuwJ5s1K3eW9Z3kpzLYP1ShmTT4&#13;&#10;6AXqnnlG9lb+BaUlt+Cg9TMOOoG2lVzEHrCbefpHN08d60XsBclx/YUm9/9g+efDV0tkg7ObLygx&#13;&#10;TOOQnsXoyTsYSRb4GXpXYthTj4F+xGuMjb26/hH4d0cMbDtmduLOWhg6wRqsbx4yk6vUCccFkHr4&#13;&#10;BA0+w/YeItDYWh3IQzoIouOcjpfZhFI4XmbZzXyxKijh6Fssizwv4hOsPGf31vkPAjQJh4panH1E&#13;&#10;Z4dH50M1rDyHhMccKNk8SKWiYXf1VllyYEEn6U26jdLAlN/ClCFDRVdFVkRkAyE/SkhLjzpWUld0&#13;&#10;mYY1KSuw8d40McQzqaYzwipzoicwMnHjx3qMk8jPrNfQHJEvC5Ns8ZvhoQP7k5IBJVtR92PPrKBE&#13;&#10;fTTI+Wqe50Hj0ciLmwwNe+2prz3McISqKPeWksnY+vgzAiEG7nA6rYzEhTFOtZyKRjFGPk8fJ6j9&#13;&#10;2o5Rv7735gUAAP//AwBQSwMEFAAGAAgAAAAhAGhOQuHkAAAADgEAAA8AAABkcnMvZG93bnJldi54&#13;&#10;bWxMj0FPwzAMhe9I/IfISFwQS7utwLqmE6MCtBsULtyyxrQVjVOarCv/Hu8EF8uW7fe+l20m24kR&#13;&#10;B986UhDPIhBIlTMt1Qre3x6v70D4oMnozhEq+EEPm/z8LNOpcUd6xbEMtWAR8qlW0ITQp1L6qkGr&#13;&#10;/cz1SLz7dIPVgcehlmbQRxa3nZxH0Y20uiV2aHSPDw1WX+XBKtiG3dVT/5x8FPEifhlL22+/i51S&#13;&#10;lxdTseZyvwYRcAp/H3DKwPyQM9jeHch40SlIlgvmDwrmq1sQfLCK4gTE/tQsQeaZ/B8j/wUAAP//&#13;&#10;AwBQSwECLQAUAAYACAAAACEAtoM4kv4AAADhAQAAEwAAAAAAAAAAAAAAAAAAAAAAW0NvbnRlbnRf&#13;&#10;VHlwZXNdLnhtbFBLAQItABQABgAIAAAAIQA4/SH/1gAAAJQBAAALAAAAAAAAAAAAAAAAAC8BAABf&#13;&#10;cmVscy8ucmVsc1BLAQItABQABgAIAAAAIQAljq40KAIAACYEAAAOAAAAAAAAAAAAAAAAAC4CAABk&#13;&#10;cnMvZTJvRG9jLnhtbFBLAQItABQABgAIAAAAIQBoTkLh5AAAAA4BAAAPAAAAAAAAAAAAAAAAAIIE&#13;&#10;AABkcnMvZG93bnJldi54bWxQSwUGAAAAAAQABADzAAAAkwUAAAAA&#13;&#10;" fillcolor="#0070c0" stroked="f">
                <v:textbox>
                  <w:txbxContent>
                    <w:p w14:paraId="2B707192" w14:textId="77777777" w:rsidR="00A50CDA" w:rsidRPr="00195D19" w:rsidRDefault="00A50CDA" w:rsidP="002170CA">
                      <w:pPr>
                        <w:jc w:val="center"/>
                        <w:rPr>
                          <w:b/>
                          <w:color w:val="FFFFFF" w:themeColor="background1"/>
                          <w:sz w:val="32"/>
                        </w:rPr>
                      </w:pPr>
                      <w:r w:rsidRPr="00195D19">
                        <w:rPr>
                          <w:b/>
                          <w:color w:val="FFFFFF" w:themeColor="background1"/>
                          <w:sz w:val="32"/>
                        </w:rPr>
                        <w:t>Coach</w:t>
                      </w:r>
                    </w:p>
                  </w:txbxContent>
                </v:textbox>
                <w10:wrap type="square"/>
              </v:shape>
            </w:pict>
          </mc:Fallback>
        </mc:AlternateContent>
      </w:r>
      <w:r w:rsidRPr="005A7283">
        <w:rPr>
          <w:rFonts w:eastAsia="Calibri"/>
          <w:noProof/>
          <w:lang w:eastAsia="en-AU"/>
        </w:rPr>
        <mc:AlternateContent>
          <mc:Choice Requires="wps">
            <w:drawing>
              <wp:anchor distT="45720" distB="45720" distL="114300" distR="114300" simplePos="0" relativeHeight="251675648" behindDoc="0" locked="0" layoutInCell="1" allowOverlap="1" wp14:anchorId="0D8ECEB5" wp14:editId="3A9CB60B">
                <wp:simplePos x="0" y="0"/>
                <wp:positionH relativeFrom="column">
                  <wp:posOffset>895985</wp:posOffset>
                </wp:positionH>
                <wp:positionV relativeFrom="paragraph">
                  <wp:posOffset>189230</wp:posOffset>
                </wp:positionV>
                <wp:extent cx="2271395" cy="385445"/>
                <wp:effectExtent l="0" t="0" r="14605" b="14605"/>
                <wp:wrapSquare wrapText="bothSides"/>
                <wp:docPr id="11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271395" cy="385445"/>
                        </a:xfrm>
                        <a:prstGeom prst="rect">
                          <a:avLst/>
                        </a:prstGeom>
                        <a:solidFill>
                          <a:srgbClr val="339933"/>
                        </a:solidFill>
                        <a:ln w="9525">
                          <a:solidFill>
                            <a:srgbClr val="00B050"/>
                          </a:solidFill>
                          <a:miter lim="800000"/>
                          <a:headEnd/>
                          <a:tailEnd/>
                        </a:ln>
                      </wps:spPr>
                      <wps:txbx>
                        <w:txbxContent>
                          <w:p w14:paraId="0BAAD996" w14:textId="77777777" w:rsidR="00A50CDA" w:rsidRPr="00195D19" w:rsidRDefault="00A50CDA" w:rsidP="002170CA">
                            <w:pPr>
                              <w:jc w:val="center"/>
                              <w:rPr>
                                <w:b/>
                                <w:color w:val="FFFFFF" w:themeColor="background1"/>
                                <w:sz w:val="32"/>
                              </w:rPr>
                            </w:pPr>
                            <w:proofErr w:type="spellStart"/>
                            <w:r w:rsidRPr="00195D19">
                              <w:rPr>
                                <w:b/>
                                <w:color w:val="FFFFFF" w:themeColor="background1"/>
                                <w:sz w:val="32"/>
                              </w:rPr>
                              <w:t>Counselor</w:t>
                            </w:r>
                            <w:proofErr w:type="spellEnd"/>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0D8ECEB5" id="_x0000_s1033" type="#_x0000_t202" style="position:absolute;left:0;text-align:left;margin-left:70.55pt;margin-top:14.9pt;width:178.85pt;height:30.35pt;z-index:25167564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uo0/jMQIAAE8EAAAOAAAAZHJzL2Uyb0RvYy54bWysVNtu2zAMfR+wfxD0vvi+Jkacok3XYUB3&#13;&#10;Adp9gCzLsTBZ9CQldvf1peQ0TTfsZZgfBFEkD8lD0uvLqVfkIIyVoCuaLGJKhObQSL2r6PeH23dL&#13;&#10;SqxjumEKtKjoo7D0cvP2zXocSpFCB6oRhiCItuU4VLRzbiijyPJO9MwuYBAalS2YnjkUzS5qDBsR&#13;&#10;vVdRGsfvoxFMMxjgwlp8vZmVdBPw21Zw97VtrXBEVRRzc+E04az9GW3WrNwZNnSSH9Ng/5BFz6TG&#13;&#10;oCeoG+YY2Rv5B1QvuQELrVtw6CNoW8lFqAGrSeLfqrnv2CBCLUiOHU402f8Hy78cvhkiG+xdklOi&#13;&#10;WY9NehCTI9cwkdTzMw62RLP7AQ3dhM9oG2q1wx3wH5Zo2HZM78SVMTB2gjWYX+I9ozPXGcd6kHr8&#13;&#10;DA2GYXsHAWhqTe/JQzoIomOfHk+98alwfEzTiyRbFZRw1GXLIs+LEIKVz96Dse6jgJ74S0UN9j6g&#13;&#10;s8OddT4bVj6b+GAWlGxupVJBMLt6qww5MJyTLFutsuyI/spMaTJWdFWkxUzAXyHi+DouwnRh1FcQ&#13;&#10;vXQ48Er2FV3G/vNxWOlp+6CbcHdMqvmOzkofefTUzSS6qZ5CywIDnuMamkck1sA837iPeOnA/KJk&#13;&#10;xNmuqP25Z0ZQoj5pbM4qyXO/DEHIi4sUBXOuqc81THOEqih3hpJZ2LqwQj5xDVfYxlYGhl9yOSaN&#13;&#10;UxuIP26YX4tzOVi9/Ac2TwAAAP//AwBQSwMEFAAGAAgAAAAhAIlZ+7HeAAAADgEAAA8AAABkcnMv&#13;&#10;ZG93bnJldi54bWxMT01PwzAMvSPxHyIjcalY2mlMa9d0mpjgzrYfkDUmrZY4VZN15d9jTnCx/OTn&#13;&#10;91HvZu/EhGPsAykoFjkIpDaYnqyC8+n9ZQMiJk1Gu0Co4Bsj7JrHh1pXJtzpE6djsoJFKFZaQZfS&#13;&#10;UEkZ2w69joswIPHtK4xeJ4ajlWbUdxb3Ti7zfC297okdOj3gW4ft9XjzCkJ2vqL8yOxJ77MsUnL2&#13;&#10;MBVKPT/Nhy2P/RZEwjn9fcBvB84PDQe7hBuZKBzjVVEwVcGy5B5MWJUbXi4KyvwVZFPL/zWaHwAA&#13;&#10;AP//AwBQSwECLQAUAAYACAAAACEAtoM4kv4AAADhAQAAEwAAAAAAAAAAAAAAAAAAAAAAW0NvbnRl&#13;&#10;bnRfVHlwZXNdLnhtbFBLAQItABQABgAIAAAAIQA4/SH/1gAAAJQBAAALAAAAAAAAAAAAAAAAAC8B&#13;&#10;AABfcmVscy8ucmVsc1BLAQItABQABgAIAAAAIQDuo0/jMQIAAE8EAAAOAAAAAAAAAAAAAAAAAC4C&#13;&#10;AABkcnMvZTJvRG9jLnhtbFBLAQItABQABgAIAAAAIQCJWfux3gAAAA4BAAAPAAAAAAAAAAAAAAAA&#13;&#10;AIsEAABkcnMvZG93bnJldi54bWxQSwUGAAAAAAQABADzAAAAlgUAAAAA&#13;&#10;" fillcolor="#393" strokecolor="#00b050">
                <v:textbox>
                  <w:txbxContent>
                    <w:p w14:paraId="0BAAD996" w14:textId="77777777" w:rsidR="00A50CDA" w:rsidRPr="00195D19" w:rsidRDefault="00A50CDA" w:rsidP="002170CA">
                      <w:pPr>
                        <w:jc w:val="center"/>
                        <w:rPr>
                          <w:b/>
                          <w:color w:val="FFFFFF" w:themeColor="background1"/>
                          <w:sz w:val="32"/>
                        </w:rPr>
                      </w:pPr>
                      <w:proofErr w:type="spellStart"/>
                      <w:r w:rsidRPr="00195D19">
                        <w:rPr>
                          <w:b/>
                          <w:color w:val="FFFFFF" w:themeColor="background1"/>
                          <w:sz w:val="32"/>
                        </w:rPr>
                        <w:t>Counselor</w:t>
                      </w:r>
                      <w:proofErr w:type="spellEnd"/>
                    </w:p>
                  </w:txbxContent>
                </v:textbox>
                <w10:wrap type="square"/>
              </v:shape>
            </w:pict>
          </mc:Fallback>
        </mc:AlternateContent>
      </w:r>
    </w:p>
    <w:p w14:paraId="187D0DD0" w14:textId="77777777" w:rsidR="002170CA" w:rsidRPr="005A7283" w:rsidRDefault="002170CA" w:rsidP="002170CA">
      <w:pPr>
        <w:spacing w:after="160" w:line="259" w:lineRule="auto"/>
        <w:jc w:val="both"/>
        <w:rPr>
          <w:rFonts w:eastAsia="Calibri"/>
        </w:rPr>
      </w:pPr>
      <w:r w:rsidRPr="005A7283">
        <w:rPr>
          <w:rFonts w:eastAsia="Calibri"/>
          <w:noProof/>
          <w:lang w:eastAsia="en-AU"/>
        </w:rPr>
        <mc:AlternateContent>
          <mc:Choice Requires="wpg">
            <w:drawing>
              <wp:anchor distT="0" distB="0" distL="114300" distR="114300" simplePos="0" relativeHeight="251674624" behindDoc="0" locked="0" layoutInCell="1" allowOverlap="1" wp14:anchorId="290097FE" wp14:editId="16D3B681">
                <wp:simplePos x="0" y="0"/>
                <wp:positionH relativeFrom="column">
                  <wp:posOffset>895568</wp:posOffset>
                </wp:positionH>
                <wp:positionV relativeFrom="paragraph">
                  <wp:posOffset>250825</wp:posOffset>
                </wp:positionV>
                <wp:extent cx="4730750" cy="4107815"/>
                <wp:effectExtent l="0" t="0" r="31750" b="26035"/>
                <wp:wrapTight wrapText="bothSides">
                  <wp:wrapPolygon edited="0">
                    <wp:start x="10872" y="0"/>
                    <wp:lineTo x="10872" y="9616"/>
                    <wp:lineTo x="0" y="10217"/>
                    <wp:lineTo x="0" y="10418"/>
                    <wp:lineTo x="10872" y="11219"/>
                    <wp:lineTo x="10872" y="21637"/>
                    <wp:lineTo x="11220" y="21637"/>
                    <wp:lineTo x="11220" y="11219"/>
                    <wp:lineTo x="21658" y="10418"/>
                    <wp:lineTo x="21658" y="10217"/>
                    <wp:lineTo x="11220" y="9616"/>
                    <wp:lineTo x="11220" y="0"/>
                    <wp:lineTo x="10872" y="0"/>
                  </wp:wrapPolygon>
                </wp:wrapTight>
                <wp:docPr id="1024" name="Group 1024"/>
                <wp:cNvGraphicFramePr/>
                <a:graphic xmlns:a="http://schemas.openxmlformats.org/drawingml/2006/main">
                  <a:graphicData uri="http://schemas.microsoft.com/office/word/2010/wordprocessingGroup">
                    <wpg:wgp>
                      <wpg:cNvGrpSpPr/>
                      <wpg:grpSpPr>
                        <a:xfrm>
                          <a:off x="0" y="0"/>
                          <a:ext cx="4730750" cy="4107815"/>
                          <a:chOff x="0" y="0"/>
                          <a:chExt cx="4730750" cy="4107815"/>
                        </a:xfrm>
                      </wpg:grpSpPr>
                      <wps:wsp>
                        <wps:cNvPr id="1025" name="Straight Connector 1025"/>
                        <wps:cNvCnPr/>
                        <wps:spPr>
                          <a:xfrm>
                            <a:off x="2411506" y="0"/>
                            <a:ext cx="0" cy="4107815"/>
                          </a:xfrm>
                          <a:prstGeom prst="line">
                            <a:avLst/>
                          </a:prstGeom>
                          <a:noFill/>
                          <a:ln w="12700" cap="flat" cmpd="sng" algn="ctr">
                            <a:solidFill>
                              <a:srgbClr val="5B9BD5"/>
                            </a:solidFill>
                            <a:prstDash val="solid"/>
                            <a:miter lim="800000"/>
                          </a:ln>
                          <a:effectLst/>
                        </wps:spPr>
                        <wps:bodyPr/>
                      </wps:wsp>
                      <wps:wsp>
                        <wps:cNvPr id="1" name="Straight Connector 1026"/>
                        <wps:cNvCnPr/>
                        <wps:spPr>
                          <a:xfrm>
                            <a:off x="0" y="1954306"/>
                            <a:ext cx="4730750" cy="0"/>
                          </a:xfrm>
                          <a:prstGeom prst="line">
                            <a:avLst/>
                          </a:prstGeom>
                          <a:noFill/>
                          <a:ln w="12700" cap="flat" cmpd="sng" algn="ctr">
                            <a:solidFill>
                              <a:srgbClr val="5B9BD5"/>
                            </a:solidFill>
                            <a:prstDash val="solid"/>
                            <a:miter lim="800000"/>
                          </a:ln>
                          <a:effectLst/>
                        </wps:spPr>
                        <wps:bodyPr/>
                      </wps:wsp>
                    </wpg:wgp>
                  </a:graphicData>
                </a:graphic>
              </wp:anchor>
            </w:drawing>
          </mc:Choice>
          <mc:Fallback>
            <w:pict>
              <v:group w14:anchorId="0FD40EB7" id="Group 1024" o:spid="_x0000_s1026" style="position:absolute;margin-left:70.5pt;margin-top:19.75pt;width:372.5pt;height:323.45pt;z-index:251674624" coordsize="47307,41078"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Vn8pUVgIAAKUGAAAOAAAAZHJzL2Uyb0RvYy54bWzklVtv2jAUx98n7TtYfh9JKAEaESoVVl6m&#13;&#10;rRLbBzCOk1jyTbZL4Nvv2CH0QtVOnbSX8WB8PT7n9z/HWdwcpEB7Zh3XqsTZKMWIKaorrpoS//p5&#13;&#10;92WOkfNEVURoxUp8ZA7fLD9/WnSmYGPdalExi8CIckVnStx6b4okcbRlkriRNkzBYq2tJB6Gtkkq&#13;&#10;SzqwLkUyTtNp0mlbGaspcw5m1/0iXkb7dc2o/1HXjnkkSgy++dja2O5CmywXpGgsMS2nJzfIB7yQ&#13;&#10;hCu49GxqTTxBD5ZfmJKcWu107UdUy0TXNacsxgDRZOmLaDZWP5gYS1N0jTljArQvOH3YLP2+v7eI&#13;&#10;V6BdOp5gpIgEleLFKM4AoM40BezbWLM19/Y00fSjEPOhtjL8QzToENEez2jZwSMKk5PZVTrLQQEK&#13;&#10;a5Msnc2zvIdPW1Do4hxtv75zMhkuToJ/Z3c6A4nkHlm5v2O1bYlhUQIXGDyyygdWW28Jb1qPVlop&#13;&#10;yDdtA7gYXPAFDq3UiZorHAB8Bdl4kmV5OsXoEtwlsnPgpDDW+Q3TEoVOiQVXwVdSkP0350Eo2Dps&#13;&#10;CdNK33EhYsoLhTrQfDxLwwUEKq8WxENXGsgFpxqMiGigpKm30aTTglfheDDkbLNbCYv2BMoqv72+&#13;&#10;Xcd44bpn28Lda+Lafl9c6jWX3EPVCy5LPE/DL0zDaaGCdRbr9hRBYNhTC72dro4RJogedQ7Z+S8E&#13;&#10;f1vtafA/OPJHagNx0Dm7zidXoHmU49UyGagM9TVI+T+rHYsd3sKYLqd3Ozy2T8fQf/p1Wf4GAAD/&#13;&#10;/wMAUEsDBBQABgAIAAAAIQCuiU265QAAAA8BAAAPAAAAZHJzL2Rvd25yZXYueG1sTI/LasMwEEX3&#13;&#10;hf6DmEJ3jewmMa5jOYT0sQqFJoXS3cSa2CaWZCzFdv6+01W7GbjzuHNPvp5MKwbqfeOsgngWgSBb&#13;&#10;Ot3YSsHn4fUhBeEDWo2ts6TgSh7Wxe1Njpl2o/2gYR8qwSbWZ6igDqHLpPRlTQb9zHVkeXZyvcHA&#13;&#10;sq+k7nFkc9PKxyhKpMHG8ocaO9rWVJ73F6PgbcRxM49fht35tL1+H5bvX7uYlLq/m55XXDYrEIGm&#13;&#10;8HcBvwycHwoOdnQXq71oWS9iBgoK5k9LELyQpgk3jgqSNFmALHL5n6P4AQAA//8DAFBLAQItABQA&#13;&#10;BgAIAAAAIQC2gziS/gAAAOEBAAATAAAAAAAAAAAAAAAAAAAAAABbQ29udGVudF9UeXBlc10ueG1s&#13;&#10;UEsBAi0AFAAGAAgAAAAhADj9If/WAAAAlAEAAAsAAAAAAAAAAAAAAAAALwEAAF9yZWxzLy5yZWxz&#13;&#10;UEsBAi0AFAAGAAgAAAAhAJWfylRWAgAApQYAAA4AAAAAAAAAAAAAAAAALgIAAGRycy9lMm9Eb2Mu&#13;&#10;eG1sUEsBAi0AFAAGAAgAAAAhAK6JTbrlAAAADwEAAA8AAAAAAAAAAAAAAAAAsAQAAGRycy9kb3du&#13;&#10;cmV2LnhtbFBLBQYAAAAABAAEAPMAAADCBQAAAAA=&#13;&#10;">
                <v:line id="Straight Connector 1025" o:spid="_x0000_s1027" style="position:absolute;visibility:visible;mso-wrap-style:square" from="24115,0" to="24115,41078"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4La5PyQAAAOIAAAAPAAAAZHJzL2Rvd25yZXYueG1sRI/BagIx&#13;&#10;EIbvQt8hjNCbJgq1shpFKoLFQ3Et1OOwGXcXN5MlSd3dt28KhV6GGX7+b/jW29424kE+1I41zKYK&#13;&#10;BHHhTM2lhs/LYbIEESKywcYxaRgowHbzNFpjZlzHZ3rksRQJwiFDDVWMbSZlKCqyGKauJU7ZzXmL&#13;&#10;MZ2+lMZjl+C2kXOlFtJizelDhS29VVTc82+roeyOi/NyOKnh+tUrP+SvH+/xpPXzuN+v0titQETq&#13;&#10;43/jD3E0yUHNX+BXKa0gNz8AAAD//wMAUEsBAi0AFAAGAAgAAAAhANvh9svuAAAAhQEAABMAAAAA&#13;&#10;AAAAAAAAAAAAAAAAAFtDb250ZW50X1R5cGVzXS54bWxQSwECLQAUAAYACAAAACEAWvQsW78AAAAV&#13;&#10;AQAACwAAAAAAAAAAAAAAAAAfAQAAX3JlbHMvLnJlbHNQSwECLQAUAAYACAAAACEAeC2uT8kAAADi&#13;&#10;AAAADwAAAAAAAAAAAAAAAAAHAgAAZHJzL2Rvd25yZXYueG1sUEsFBgAAAAADAAMAtwAAAP0CAAAA&#13;&#10;AA==&#13;&#10;" strokecolor="#5b9bd5" strokeweight="1pt">
                  <v:stroke joinstyle="miter"/>
                </v:line>
                <v:line id="Straight Connector 1026" o:spid="_x0000_s1028" style="position:absolute;visibility:visible;mso-wrap-style:square" from="0,19543" to="47307,19543"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Ie4kJxgAAAN8AAAAPAAAAZHJzL2Rvd25yZXYueG1sRI/BagIx&#13;&#10;EIbvgu8QRuhNE3tQWY1SKgWLB3FbaI/DZtxd3EyWJHV3374RBC8zDD//N3ybXW8bcSMfasca5jMF&#13;&#10;grhwpuZSw/fXx3QFIkRkg41j0jBQgN12PNpgZlzHZ7rlsRQJwiFDDVWMbSZlKCqyGGauJU7ZxXmL&#13;&#10;MZ2+lMZjl+C2ka9KLaTFmtOHClt6r6i45n9WQ9kdFufVcFTD70+v/JAvT5/xqPXLpN+v03hbg4jU&#13;&#10;x2fjgTiY5AB3n/uW238AAAD//wMAUEsBAi0AFAAGAAgAAAAhANvh9svuAAAAhQEAABMAAAAAAAAA&#13;&#10;AAAAAAAAAAAAAFtDb250ZW50X1R5cGVzXS54bWxQSwECLQAUAAYACAAAACEAWvQsW78AAAAVAQAA&#13;&#10;CwAAAAAAAAAAAAAAAAAfAQAAX3JlbHMvLnJlbHNQSwECLQAUAAYACAAAACEACHuJCcYAAADfAAAA&#13;&#10;DwAAAAAAAAAAAAAAAAAHAgAAZHJzL2Rvd25yZXYueG1sUEsFBgAAAAADAAMAtwAAAPoCAAAAAA==&#13;&#10;" strokecolor="#5b9bd5" strokeweight="1pt">
                  <v:stroke joinstyle="miter"/>
                </v:line>
                <w10:wrap type="tight"/>
              </v:group>
            </w:pict>
          </mc:Fallback>
        </mc:AlternateContent>
      </w:r>
    </w:p>
    <w:p w14:paraId="1087AD8C" w14:textId="77777777" w:rsidR="002170CA" w:rsidRPr="005A7283" w:rsidRDefault="002170CA" w:rsidP="002170CA">
      <w:pPr>
        <w:spacing w:after="160" w:line="259" w:lineRule="auto"/>
        <w:jc w:val="both"/>
        <w:rPr>
          <w:rFonts w:eastAsia="Calibri"/>
        </w:rPr>
      </w:pPr>
    </w:p>
    <w:p w14:paraId="40198430" w14:textId="77777777" w:rsidR="002170CA" w:rsidRPr="005A7283" w:rsidRDefault="002170CA" w:rsidP="002170CA">
      <w:pPr>
        <w:spacing w:after="160" w:line="259" w:lineRule="auto"/>
        <w:jc w:val="both"/>
        <w:rPr>
          <w:rFonts w:eastAsia="Calibri"/>
        </w:rPr>
      </w:pPr>
    </w:p>
    <w:p w14:paraId="2DF10559" w14:textId="77777777" w:rsidR="002170CA" w:rsidRPr="005A7283" w:rsidRDefault="002170CA" w:rsidP="002170CA">
      <w:pPr>
        <w:spacing w:after="160" w:line="259" w:lineRule="auto"/>
        <w:jc w:val="both"/>
        <w:rPr>
          <w:rFonts w:eastAsia="Calibri"/>
        </w:rPr>
      </w:pPr>
    </w:p>
    <w:p w14:paraId="1266EDFE" w14:textId="77777777" w:rsidR="002170CA" w:rsidRPr="005A7283" w:rsidRDefault="002170CA" w:rsidP="002170CA">
      <w:pPr>
        <w:spacing w:after="160" w:line="259" w:lineRule="auto"/>
        <w:jc w:val="both"/>
        <w:rPr>
          <w:rFonts w:eastAsia="Calibri"/>
        </w:rPr>
      </w:pPr>
    </w:p>
    <w:p w14:paraId="11C4E7C4" w14:textId="77777777" w:rsidR="002170CA" w:rsidRPr="005A7283" w:rsidRDefault="002170CA" w:rsidP="002170CA">
      <w:pPr>
        <w:spacing w:after="160" w:line="259" w:lineRule="auto"/>
        <w:jc w:val="both"/>
        <w:rPr>
          <w:rFonts w:eastAsia="Calibri"/>
        </w:rPr>
      </w:pPr>
    </w:p>
    <w:p w14:paraId="49FC1069" w14:textId="77777777" w:rsidR="002170CA" w:rsidRPr="005A7283" w:rsidRDefault="002170CA" w:rsidP="002170CA">
      <w:pPr>
        <w:spacing w:after="160" w:line="259" w:lineRule="auto"/>
        <w:jc w:val="both"/>
        <w:rPr>
          <w:rFonts w:eastAsia="Calibri"/>
        </w:rPr>
      </w:pPr>
    </w:p>
    <w:p w14:paraId="660E6D8D" w14:textId="77777777" w:rsidR="002170CA" w:rsidRPr="005A7283" w:rsidRDefault="002170CA" w:rsidP="002170CA">
      <w:pPr>
        <w:spacing w:after="160" w:line="259" w:lineRule="auto"/>
        <w:jc w:val="both"/>
        <w:rPr>
          <w:rFonts w:eastAsia="Calibri"/>
        </w:rPr>
      </w:pPr>
    </w:p>
    <w:p w14:paraId="528D9928" w14:textId="77777777" w:rsidR="002170CA" w:rsidRPr="005A7283" w:rsidRDefault="002170CA" w:rsidP="002170CA">
      <w:pPr>
        <w:spacing w:after="160" w:line="259" w:lineRule="auto"/>
        <w:ind w:left="-567"/>
        <w:jc w:val="both"/>
        <w:rPr>
          <w:rFonts w:eastAsia="Calibri"/>
        </w:rPr>
      </w:pPr>
    </w:p>
    <w:p w14:paraId="1D3972B1" w14:textId="77777777" w:rsidR="002170CA" w:rsidRPr="005A7283" w:rsidRDefault="002170CA" w:rsidP="002170CA">
      <w:pPr>
        <w:spacing w:after="160" w:line="259" w:lineRule="auto"/>
        <w:jc w:val="both"/>
        <w:rPr>
          <w:rFonts w:eastAsia="Calibri"/>
        </w:rPr>
      </w:pPr>
    </w:p>
    <w:p w14:paraId="3FF1BE00" w14:textId="77777777" w:rsidR="002170CA" w:rsidRPr="005A7283" w:rsidRDefault="002170CA" w:rsidP="002170CA">
      <w:pPr>
        <w:spacing w:after="160" w:line="259" w:lineRule="auto"/>
        <w:jc w:val="both"/>
        <w:rPr>
          <w:rFonts w:eastAsia="Calibri"/>
        </w:rPr>
      </w:pPr>
    </w:p>
    <w:p w14:paraId="3812EDB4" w14:textId="77777777" w:rsidR="002170CA" w:rsidRPr="005A7283" w:rsidRDefault="002170CA" w:rsidP="002170CA">
      <w:pPr>
        <w:spacing w:after="160" w:line="259" w:lineRule="auto"/>
        <w:jc w:val="both"/>
        <w:rPr>
          <w:rFonts w:eastAsia="Calibri"/>
        </w:rPr>
      </w:pPr>
    </w:p>
    <w:p w14:paraId="4935D4DA" w14:textId="77777777" w:rsidR="002170CA" w:rsidRPr="005A7283" w:rsidRDefault="002170CA" w:rsidP="002170CA">
      <w:pPr>
        <w:spacing w:after="160" w:line="259" w:lineRule="auto"/>
        <w:jc w:val="both"/>
        <w:rPr>
          <w:rFonts w:eastAsia="Calibri"/>
        </w:rPr>
      </w:pPr>
    </w:p>
    <w:p w14:paraId="31338D75" w14:textId="77777777" w:rsidR="002170CA" w:rsidRPr="005A7283" w:rsidRDefault="002170CA" w:rsidP="002170CA">
      <w:pPr>
        <w:tabs>
          <w:tab w:val="left" w:pos="8931"/>
        </w:tabs>
        <w:spacing w:after="160" w:line="259" w:lineRule="auto"/>
        <w:jc w:val="both"/>
        <w:rPr>
          <w:rFonts w:eastAsia="Calibri"/>
        </w:rPr>
      </w:pPr>
    </w:p>
    <w:p w14:paraId="21C68850" w14:textId="77777777" w:rsidR="002170CA" w:rsidRPr="005A7283" w:rsidRDefault="002170CA" w:rsidP="002170CA">
      <w:pPr>
        <w:spacing w:after="160" w:line="259" w:lineRule="auto"/>
        <w:jc w:val="both"/>
        <w:rPr>
          <w:rFonts w:eastAsia="Calibri"/>
        </w:rPr>
      </w:pPr>
      <w:r w:rsidRPr="005A7283">
        <w:rPr>
          <w:rFonts w:eastAsia="Calibri"/>
          <w:noProof/>
          <w:lang w:eastAsia="en-AU"/>
        </w:rPr>
        <mc:AlternateContent>
          <mc:Choice Requires="wps">
            <w:drawing>
              <wp:anchor distT="45720" distB="45720" distL="114300" distR="114300" simplePos="0" relativeHeight="251678720" behindDoc="0" locked="0" layoutInCell="1" allowOverlap="1" wp14:anchorId="530D346D" wp14:editId="3CA110F7">
                <wp:simplePos x="0" y="0"/>
                <wp:positionH relativeFrom="column">
                  <wp:posOffset>3450740</wp:posOffset>
                </wp:positionH>
                <wp:positionV relativeFrom="paragraph">
                  <wp:posOffset>260985</wp:posOffset>
                </wp:positionV>
                <wp:extent cx="2271395" cy="385445"/>
                <wp:effectExtent l="0" t="0" r="0" b="0"/>
                <wp:wrapSquare wrapText="bothSides"/>
                <wp:docPr id="102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271395" cy="385445"/>
                        </a:xfrm>
                        <a:prstGeom prst="rect">
                          <a:avLst/>
                        </a:prstGeom>
                        <a:solidFill>
                          <a:srgbClr val="FF3300"/>
                        </a:solidFill>
                        <a:ln w="9525">
                          <a:noFill/>
                          <a:miter lim="800000"/>
                          <a:headEnd/>
                          <a:tailEnd/>
                        </a:ln>
                      </wps:spPr>
                      <wps:txbx>
                        <w:txbxContent>
                          <w:p w14:paraId="63A462E2" w14:textId="77777777" w:rsidR="00A50CDA" w:rsidRPr="00195D19" w:rsidRDefault="00A50CDA" w:rsidP="002170CA">
                            <w:pPr>
                              <w:jc w:val="center"/>
                              <w:rPr>
                                <w:b/>
                                <w:color w:val="FFFFFF" w:themeColor="background1"/>
                                <w:sz w:val="32"/>
                              </w:rPr>
                            </w:pPr>
                            <w:r w:rsidRPr="00195D19">
                              <w:rPr>
                                <w:b/>
                                <w:color w:val="FFFFFF" w:themeColor="background1"/>
                                <w:sz w:val="32"/>
                              </w:rPr>
                              <w:t>Driver</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530D346D" id="_x0000_s1034" type="#_x0000_t202" style="position:absolute;left:0;text-align:left;margin-left:271.7pt;margin-top:20.55pt;width:178.85pt;height:30.35pt;z-index:25167872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fpcztKgIAACcEAAAOAAAAZHJzL2Uyb0RvYy54bWysU9uO2yAQfa/Uf0C8N3aceJNYcVbbbFNV&#13;&#10;2l6k3X4AxjhGxQwFEjv9+g44SdP2rSoPiGFmDjNnDuv7oVPkKKyToEs6naSUCM2hlnpf0q8vuzdL&#13;&#10;SpxnumYKtCjpSTh6v3n9at2bQmTQgqqFJQiiXdGbkrbemyJJHG9Fx9wEjNDobMB2zKNp90ltWY/o&#13;&#10;nUqyNL1LerC1scCFc3j7ODrpJuI3jeD+c9M44YkqKdbm427jXoU92axZsbfMtJKfy2D/UEXHpMZH&#13;&#10;r1CPzDNysPIvqE5yCw4aP+HQJdA0kovYA3YzTf/o5rllRsRekBxnrjS5/wfLPx2/WCJrnF2aLSjR&#13;&#10;rMMpvYjBk7cwkCwQ1BtXYNyzwUg/4DUGx2adeQL+zREN25bpvXiwFvpWsBoLnIbM5CZ1xHEBpOo/&#13;&#10;Qo3PsIOHCDQ0tgvsIR8E0XFQp+twQikcL7NsMZ2tcko4+mbLfD7P4xOsuGQb6/x7AR0Jh5JaHH5E&#13;&#10;Z8cn50M1rLiEhMccKFnvpFLRsPtqqyw5MhTKbjebpVEbmPJbmNKkL+kqz/KIrCHkRw110qOQlexK&#13;&#10;ukzDGqUV2Hin6xjimVTjGWGVPtMTGBm58UM1xFHcXVivoD4hXxZG3eI/w0ML9gclPWq2pO77gVlB&#13;&#10;ifqgkfPVdD4PIo/GPF9kaNhbT3XrYZojVEm5t5SMxtbHrxEI0fCA02lkJC6McazlXDSqMfJ5/jlB&#13;&#10;7rd2jPr1vzc/AQAA//8DAFBLAwQUAAYACAAAACEAauToZ+MAAAAPAQAADwAAAGRycy9kb3ducmV2&#13;&#10;LnhtbEyPQU/DMAyF70j8h8hI3FjSraC1azohECAkJMSGxDVLTVvROFGTbYVfj3eCi2XLn5/fq9aT&#13;&#10;G8QBx9h70pDNFAgk65ueWg3v24erJYiYDDVm8IQavjHCuj4/q0zZ+CO94WGTWsEiFEujoUsplFJG&#13;&#10;26EzceYDEu8+/ehM4nFsZTOaI4u7Qc6VupHO9MQfOhPwrkP7tdk7DVN6/bBPxfbFLWwI+PP8mAqa&#13;&#10;a315Md2vuNyuQCSc0t8FnDKwf6jZ2M7vqYli0HCdL3JGNeRZBoKBQp2aHZMqW4KsK/k/R/0LAAD/&#13;&#10;/wMAUEsBAi0AFAAGAAgAAAAhALaDOJL+AAAA4QEAABMAAAAAAAAAAAAAAAAAAAAAAFtDb250ZW50&#13;&#10;X1R5cGVzXS54bWxQSwECLQAUAAYACAAAACEAOP0h/9YAAACUAQAACwAAAAAAAAAAAAAAAAAvAQAA&#13;&#10;X3JlbHMvLnJlbHNQSwECLQAUAAYACAAAACEAH6XM7SoCAAAnBAAADgAAAAAAAAAAAAAAAAAuAgAA&#13;&#10;ZHJzL2Uyb0RvYy54bWxQSwECLQAUAAYACAAAACEAauToZ+MAAAAPAQAADwAAAAAAAAAAAAAAAACE&#13;&#10;BAAAZHJzL2Rvd25yZXYueG1sUEsFBgAAAAAEAAQA8wAAAJQFAAAAAA==&#13;&#10;" fillcolor="#f30" stroked="f">
                <v:textbox>
                  <w:txbxContent>
                    <w:p w14:paraId="63A462E2" w14:textId="77777777" w:rsidR="00A50CDA" w:rsidRPr="00195D19" w:rsidRDefault="00A50CDA" w:rsidP="002170CA">
                      <w:pPr>
                        <w:jc w:val="center"/>
                        <w:rPr>
                          <w:b/>
                          <w:color w:val="FFFFFF" w:themeColor="background1"/>
                          <w:sz w:val="32"/>
                        </w:rPr>
                      </w:pPr>
                      <w:r w:rsidRPr="00195D19">
                        <w:rPr>
                          <w:b/>
                          <w:color w:val="FFFFFF" w:themeColor="background1"/>
                          <w:sz w:val="32"/>
                        </w:rPr>
                        <w:t>Driver</w:t>
                      </w:r>
                    </w:p>
                  </w:txbxContent>
                </v:textbox>
                <w10:wrap type="square"/>
              </v:shape>
            </w:pict>
          </mc:Fallback>
        </mc:AlternateContent>
      </w:r>
      <w:r w:rsidRPr="005A7283">
        <w:rPr>
          <w:rFonts w:eastAsia="Calibri"/>
          <w:noProof/>
          <w:lang w:eastAsia="en-AU"/>
        </w:rPr>
        <mc:AlternateContent>
          <mc:Choice Requires="wps">
            <w:drawing>
              <wp:anchor distT="45720" distB="45720" distL="114300" distR="114300" simplePos="0" relativeHeight="251677696" behindDoc="0" locked="0" layoutInCell="1" allowOverlap="1" wp14:anchorId="0A14A5A1" wp14:editId="5522D96B">
                <wp:simplePos x="0" y="0"/>
                <wp:positionH relativeFrom="column">
                  <wp:posOffset>892175</wp:posOffset>
                </wp:positionH>
                <wp:positionV relativeFrom="paragraph">
                  <wp:posOffset>260948</wp:posOffset>
                </wp:positionV>
                <wp:extent cx="2271395" cy="385445"/>
                <wp:effectExtent l="0" t="0" r="0" b="0"/>
                <wp:wrapSquare wrapText="bothSides"/>
                <wp:docPr id="102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271395" cy="385445"/>
                        </a:xfrm>
                        <a:prstGeom prst="rect">
                          <a:avLst/>
                        </a:prstGeom>
                        <a:solidFill>
                          <a:srgbClr val="FFFF00"/>
                        </a:solidFill>
                        <a:ln w="9525">
                          <a:noFill/>
                          <a:miter lim="800000"/>
                          <a:headEnd/>
                          <a:tailEnd/>
                        </a:ln>
                      </wps:spPr>
                      <wps:txbx>
                        <w:txbxContent>
                          <w:p w14:paraId="227EC80D" w14:textId="77777777" w:rsidR="00A50CDA" w:rsidRPr="00F876A6" w:rsidRDefault="00A50CDA" w:rsidP="002170CA">
                            <w:pPr>
                              <w:jc w:val="center"/>
                              <w:rPr>
                                <w:b/>
                                <w:sz w:val="32"/>
                              </w:rPr>
                            </w:pPr>
                            <w:r w:rsidRPr="00C041B9">
                              <w:rPr>
                                <w:b/>
                                <w:sz w:val="32"/>
                                <w:highlight w:val="yellow"/>
                              </w:rPr>
                              <w:t>Advisor</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0A14A5A1" id="_x0000_s1035" type="#_x0000_t202" style="position:absolute;left:0;text-align:left;margin-left:70.25pt;margin-top:20.55pt;width:178.85pt;height:30.35pt;z-index:25167769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rN4HkKAIAACcEAAAOAAAAZHJzL2Uyb0RvYy54bWysU9uO2yAQfa/Uf0C8N3a8STex4qy22aaq&#13;&#10;tL1Iu/0AjHGMCgwFEjv9+h1wkqbtW1UeEMPMHGbOHFZ3g1bkIJyXYCo6neSUCMOhkWZX0W/P2zcL&#13;&#10;SnxgpmEKjKjoUXh6t379atXbUhTQgWqEIwhifNnbinYh2DLLPO+EZn4CVhh0tuA0C2i6XdY41iO6&#13;&#10;VlmR52+zHlxjHXDhPd4+jE66TvhtK3j40rZeBKIqirWFtLu013HP1itW7hyzneSnMtg/VKGZNPjo&#13;&#10;BeqBBUb2Tv4FpSV34KENEw46g7aVXKQesJtp/kc3Tx2zIvWC5Hh7ocn/P1j++fDVEdng7PICZ2WY&#13;&#10;xik9iyGQdzCQIhLUW19i3JPFyDDgNQanZr19BP7dEwObjpmduHcO+k6wBgucxszsKnXE8RGk7j9B&#13;&#10;g8+wfYAENLROR/aQD4LoOKjjZTixFI6XRXE7vVnOKeHou1nMZ7N5eoKV52zrfPggQJN4qKjD4Sd0&#13;&#10;dnj0IVbDynNIfMyDks1WKpUMt6s3ypEDQ6FsceVJG5jyW5gypK/ocl7ME7KBmJ80pGVAISupK7rI&#13;&#10;4xqlFdl4b5oUEphU4xlhlTnRExkZuQlDPaRR3J5Zr6E5Il8ORt3iP8NDB+4nJT1qtqL+x545QYn6&#13;&#10;aJDz5XQ2iyJPxmx+W6Dhrj31tYcZjlAV5cFRMhqbkL5GJMTAPU6nlYm4OMaxllPRqMbE5+nnRLlf&#13;&#10;2ynq1/9evwAAAP//AwBQSwMEFAAGAAgAAAAhAIwEwo7iAAAADwEAAA8AAABkcnMvZG93bnJldi54&#13;&#10;bWxMT01Lw0AQvQv+h2UEb3Y3JUqaZlNEq3iQYKvidZsdk2B2NmS3afz3jie9DDzem/dRbGbXiwnH&#13;&#10;0HnSkCwUCKTa244aDW+vD1cZiBANWdN7Qg3fGGBTnp8VJrf+RDuc9rERbEIhNxraGIdcylC36ExY&#13;&#10;+AGJuU8/OhMZjo20ozmxuevlUqkb6UxHnNCaAe9arL/2R8chj6p6edq+b0mu2o9nP1VqV1daX17M&#13;&#10;92s+t2sQEef49wG/G7g/lFzs4I9kg+gZp+qapRrSJAHBgnSVLUEcmFFJBrIs5P8d5Q8AAAD//wMA&#13;&#10;UEsBAi0AFAAGAAgAAAAhALaDOJL+AAAA4QEAABMAAAAAAAAAAAAAAAAAAAAAAFtDb250ZW50X1R5&#13;&#10;cGVzXS54bWxQSwECLQAUAAYACAAAACEAOP0h/9YAAACUAQAACwAAAAAAAAAAAAAAAAAvAQAAX3Jl&#13;&#10;bHMvLnJlbHNQSwECLQAUAAYACAAAACEAKzeB5CgCAAAnBAAADgAAAAAAAAAAAAAAAAAuAgAAZHJz&#13;&#10;L2Uyb0RvYy54bWxQSwECLQAUAAYACAAAACEAjATCjuIAAAAPAQAADwAAAAAAAAAAAAAAAACCBAAA&#13;&#10;ZHJzL2Rvd25yZXYueG1sUEsFBgAAAAAEAAQA8wAAAJEFAAAAAA==&#13;&#10;" fillcolor="yellow" stroked="f">
                <v:textbox>
                  <w:txbxContent>
                    <w:p w14:paraId="227EC80D" w14:textId="77777777" w:rsidR="00A50CDA" w:rsidRPr="00F876A6" w:rsidRDefault="00A50CDA" w:rsidP="002170CA">
                      <w:pPr>
                        <w:jc w:val="center"/>
                        <w:rPr>
                          <w:b/>
                          <w:sz w:val="32"/>
                        </w:rPr>
                      </w:pPr>
                      <w:r w:rsidRPr="00C041B9">
                        <w:rPr>
                          <w:b/>
                          <w:sz w:val="32"/>
                          <w:highlight w:val="yellow"/>
                        </w:rPr>
                        <w:t>Advisor</w:t>
                      </w:r>
                    </w:p>
                  </w:txbxContent>
                </v:textbox>
                <w10:wrap type="square"/>
              </v:shape>
            </w:pict>
          </mc:Fallback>
        </mc:AlternateContent>
      </w:r>
    </w:p>
    <w:p w14:paraId="5868317D" w14:textId="77777777" w:rsidR="002170CA" w:rsidRPr="005A7283" w:rsidRDefault="002170CA" w:rsidP="002170CA">
      <w:pPr>
        <w:spacing w:after="160" w:line="259" w:lineRule="auto"/>
        <w:jc w:val="both"/>
        <w:rPr>
          <w:rFonts w:eastAsia="Calibri"/>
        </w:rPr>
      </w:pPr>
    </w:p>
    <w:p w14:paraId="303F6CBE" w14:textId="77777777" w:rsidR="002170CA" w:rsidRPr="005A7283" w:rsidRDefault="002170CA" w:rsidP="002170CA">
      <w:pPr>
        <w:spacing w:after="160" w:line="259" w:lineRule="auto"/>
        <w:jc w:val="both"/>
        <w:rPr>
          <w:rFonts w:eastAsia="Calibri"/>
        </w:rPr>
      </w:pPr>
    </w:p>
    <w:p w14:paraId="0C3B70D2" w14:textId="77777777" w:rsidR="002170CA" w:rsidRDefault="002170CA" w:rsidP="002170CA">
      <w:pPr>
        <w:pBdr>
          <w:between w:val="single" w:sz="4" w:space="1" w:color="auto"/>
        </w:pBdr>
        <w:spacing w:after="160" w:line="259" w:lineRule="auto"/>
        <w:jc w:val="both"/>
        <w:rPr>
          <w:rFonts w:eastAsia="Calibri"/>
        </w:rPr>
      </w:pPr>
    </w:p>
    <w:p w14:paraId="6934A243" w14:textId="77777777" w:rsidR="002170CA" w:rsidRDefault="002170CA" w:rsidP="00084DCB">
      <w:pPr>
        <w:pStyle w:val="Heading3"/>
      </w:pPr>
    </w:p>
    <w:p w14:paraId="30262E79" w14:textId="77777777" w:rsidR="002170CA" w:rsidRDefault="002170CA" w:rsidP="00084DCB">
      <w:pPr>
        <w:pStyle w:val="Heading3"/>
      </w:pPr>
    </w:p>
    <w:p w14:paraId="5DC71A7B" w14:textId="77777777" w:rsidR="002170CA" w:rsidRDefault="002170CA" w:rsidP="00084DCB">
      <w:pPr>
        <w:pStyle w:val="Heading3"/>
      </w:pPr>
    </w:p>
    <w:p w14:paraId="1FF59561" w14:textId="77777777" w:rsidR="002170CA" w:rsidRDefault="002170CA" w:rsidP="00084DCB">
      <w:pPr>
        <w:pStyle w:val="Heading3"/>
      </w:pPr>
    </w:p>
    <w:p w14:paraId="0ABDBC3D" w14:textId="77777777" w:rsidR="00E23609" w:rsidRDefault="00E23609">
      <w:pPr>
        <w:spacing w:after="0" w:line="240" w:lineRule="auto"/>
      </w:pPr>
      <w:r>
        <w:br w:type="page"/>
      </w:r>
    </w:p>
    <w:p w14:paraId="2BEB2270" w14:textId="3638EB62" w:rsidR="00E23609" w:rsidRDefault="00E23609" w:rsidP="00E23609">
      <w:pPr>
        <w:pStyle w:val="Heading2"/>
      </w:pPr>
      <w:bookmarkStart w:id="16" w:name="_Toc20741963"/>
      <w:bookmarkStart w:id="17" w:name="_Toc50533294"/>
      <w:r>
        <w:lastRenderedPageBreak/>
        <w:t>Recognising your Strengths</w:t>
      </w:r>
      <w:bookmarkEnd w:id="16"/>
      <w:bookmarkEnd w:id="17"/>
    </w:p>
    <w:p w14:paraId="7694F7F4" w14:textId="77777777" w:rsidR="00E23609" w:rsidRDefault="00E23609" w:rsidP="00E23609">
      <w:r>
        <w:t>The most successful organisations are those that recognise, value and use the strengths of individuals within it and those that value and promote diversity. The following findings have come from research in the last few years (Rock D and Grant H 2016)</w:t>
      </w:r>
    </w:p>
    <w:p w14:paraId="4BF9409A" w14:textId="77777777" w:rsidR="00E23609" w:rsidRDefault="00E23609" w:rsidP="00E23609">
      <w:r>
        <w:rPr>
          <w:noProof/>
        </w:rPr>
        <w:drawing>
          <wp:anchor distT="0" distB="0" distL="114300" distR="114300" simplePos="0" relativeHeight="251682816" behindDoc="0" locked="0" layoutInCell="1" allowOverlap="1" wp14:anchorId="4097723C" wp14:editId="0D062B89">
            <wp:simplePos x="0" y="0"/>
            <wp:positionH relativeFrom="margin">
              <wp:align>center</wp:align>
            </wp:positionH>
            <wp:positionV relativeFrom="paragraph">
              <wp:posOffset>9970</wp:posOffset>
            </wp:positionV>
            <wp:extent cx="5486400" cy="3200677"/>
            <wp:effectExtent l="25400" t="0" r="0" b="0"/>
            <wp:wrapSquare wrapText="bothSides"/>
            <wp:docPr id="55" name="Diagram 55"/>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3" r:lo="rId14" r:qs="rId15" r:cs="rId16"/>
              </a:graphicData>
            </a:graphic>
            <wp14:sizeRelH relativeFrom="page">
              <wp14:pctWidth>0</wp14:pctWidth>
            </wp14:sizeRelH>
            <wp14:sizeRelV relativeFrom="page">
              <wp14:pctHeight>0</wp14:pctHeight>
            </wp14:sizeRelV>
          </wp:anchor>
        </w:drawing>
      </w:r>
    </w:p>
    <w:p w14:paraId="3430429E" w14:textId="77777777" w:rsidR="00E23609" w:rsidRDefault="00E23609" w:rsidP="00E23609"/>
    <w:p w14:paraId="3A7865BD" w14:textId="77777777" w:rsidR="00E23609" w:rsidRDefault="00E23609" w:rsidP="00E23609"/>
    <w:p w14:paraId="37E3E24C" w14:textId="77777777" w:rsidR="00E23609" w:rsidRDefault="00E23609" w:rsidP="00E23609"/>
    <w:p w14:paraId="3C6D40E5" w14:textId="77777777" w:rsidR="00E23609" w:rsidRDefault="00E23609" w:rsidP="00E23609"/>
    <w:p w14:paraId="465F6F60" w14:textId="77777777" w:rsidR="00E23609" w:rsidRDefault="00E23609" w:rsidP="00E23609"/>
    <w:p w14:paraId="56409C13" w14:textId="77777777" w:rsidR="00E23609" w:rsidRDefault="00E23609" w:rsidP="00E23609"/>
    <w:p w14:paraId="07B07BD1" w14:textId="77777777" w:rsidR="00E23609" w:rsidRDefault="00E23609" w:rsidP="00E23609"/>
    <w:p w14:paraId="188ABE85" w14:textId="77777777" w:rsidR="00E23609" w:rsidRDefault="00E23609" w:rsidP="00E23609"/>
    <w:p w14:paraId="1DBBB3A2" w14:textId="77777777" w:rsidR="00E23609" w:rsidRDefault="00E23609" w:rsidP="00E23609"/>
    <w:p w14:paraId="44E713FC" w14:textId="77777777" w:rsidR="00E23609" w:rsidRDefault="00E23609" w:rsidP="00E23609"/>
    <w:p w14:paraId="6FF684FC" w14:textId="77777777" w:rsidR="00E23609" w:rsidRPr="00BB38BA" w:rsidRDefault="00E23609" w:rsidP="00BB38BA">
      <w:pPr>
        <w:rPr>
          <w:rStyle w:val="Strong"/>
        </w:rPr>
      </w:pPr>
      <w:r w:rsidRPr="00BB38BA">
        <w:rPr>
          <w:rStyle w:val="Strong"/>
          <w:noProof/>
        </w:rPr>
        <w:drawing>
          <wp:anchor distT="0" distB="0" distL="114300" distR="114300" simplePos="0" relativeHeight="251681792" behindDoc="1" locked="0" layoutInCell="1" allowOverlap="1" wp14:anchorId="40C0E20A" wp14:editId="500EB156">
            <wp:simplePos x="0" y="0"/>
            <wp:positionH relativeFrom="column">
              <wp:posOffset>-76954</wp:posOffset>
            </wp:positionH>
            <wp:positionV relativeFrom="paragraph">
              <wp:posOffset>190462</wp:posOffset>
            </wp:positionV>
            <wp:extent cx="6776839" cy="3881120"/>
            <wp:effectExtent l="0" t="0" r="5080" b="5080"/>
            <wp:wrapNone/>
            <wp:docPr id="2" name="Picture 2" descr="A picture containing sport, person, person, fema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A picture containing sport, person, person, female&#10;&#10;Description automatically generated"/>
                    <pic:cNvPicPr/>
                  </pic:nvPicPr>
                  <pic:blipFill>
                    <a:blip r:embed="rId18">
                      <a:alphaModFix amt="5000"/>
                      <a:extLst>
                        <a:ext uri="{28A0092B-C50C-407E-A947-70E740481C1C}">
                          <a14:useLocalDpi xmlns:a14="http://schemas.microsoft.com/office/drawing/2010/main" val="0"/>
                        </a:ext>
                      </a:extLst>
                    </a:blip>
                    <a:stretch>
                      <a:fillRect/>
                    </a:stretch>
                  </pic:blipFill>
                  <pic:spPr>
                    <a:xfrm>
                      <a:off x="0" y="0"/>
                      <a:ext cx="6782251" cy="3884220"/>
                    </a:xfrm>
                    <a:prstGeom prst="rect">
                      <a:avLst/>
                    </a:prstGeom>
                  </pic:spPr>
                </pic:pic>
              </a:graphicData>
            </a:graphic>
            <wp14:sizeRelH relativeFrom="page">
              <wp14:pctWidth>0</wp14:pctWidth>
            </wp14:sizeRelH>
            <wp14:sizeRelV relativeFrom="page">
              <wp14:pctHeight>0</wp14:pctHeight>
            </wp14:sizeRelV>
          </wp:anchor>
        </w:drawing>
      </w:r>
      <w:r w:rsidRPr="00BB38BA">
        <w:rPr>
          <w:rStyle w:val="Strong"/>
        </w:rPr>
        <w:t>What is a Strength?</w:t>
      </w:r>
    </w:p>
    <w:p w14:paraId="5F589A9A" w14:textId="77777777" w:rsidR="00E23609" w:rsidRDefault="00E23609" w:rsidP="00E23609">
      <w:r>
        <w:t>Psychologist Alex Linley (2008, p9) describes a strength as:</w:t>
      </w:r>
    </w:p>
    <w:p w14:paraId="652FE4E1" w14:textId="77777777" w:rsidR="00E23609" w:rsidRDefault="00E23609" w:rsidP="00E23609">
      <w:pPr>
        <w:ind w:left="720"/>
      </w:pPr>
      <w:r>
        <w:t>A pre-existing capacity for a particular way of behaving, thinking or feeling, that is authentic and energising to the user, and enables optimal functioning, development and performance</w:t>
      </w:r>
    </w:p>
    <w:p w14:paraId="796C6AE5" w14:textId="77777777" w:rsidR="00E23609" w:rsidRDefault="00E23609" w:rsidP="00E23609">
      <w:r>
        <w:t>Pioneering work in this area was conducted by Peterson and Seligman (2004) who attempted to classify character strengths and virtues – suggesting that all of us possess these 24 strengths to a certain degree and that they can be scientifically measured. In measuring a person’s strengths, certain strengths will have particularly high scores – these are known as a your ‘signature’ strengths. Seligman argued that if someone recognises their signature strengths and incorporates those into their daily life they will experience authentic happiness.</w:t>
      </w:r>
    </w:p>
    <w:p w14:paraId="4F4DC741" w14:textId="77777777" w:rsidR="00E23609" w:rsidRDefault="00E23609" w:rsidP="00E23609">
      <w:pPr>
        <w:rPr>
          <w:rFonts w:asciiTheme="majorHAnsi" w:eastAsiaTheme="majorEastAsia" w:hAnsiTheme="majorHAnsi" w:cstheme="majorBidi"/>
          <w:b/>
          <w:color w:val="000000" w:themeColor="text1"/>
          <w:sz w:val="24"/>
        </w:rPr>
      </w:pPr>
      <w:r>
        <w:br w:type="page"/>
      </w:r>
    </w:p>
    <w:p w14:paraId="75E1F063" w14:textId="77777777" w:rsidR="00E23609" w:rsidRDefault="00E23609" w:rsidP="00E23609">
      <w:pPr>
        <w:pStyle w:val="Heading3"/>
      </w:pPr>
      <w:r>
        <w:lastRenderedPageBreak/>
        <w:t>Activity: My Strengths</w:t>
      </w:r>
    </w:p>
    <w:p w14:paraId="77CFF5C1" w14:textId="77777777" w:rsidR="00E23609" w:rsidRDefault="00E23609" w:rsidP="00E23609">
      <w:pPr>
        <w:rPr>
          <w:b/>
        </w:rPr>
      </w:pPr>
      <w:r>
        <w:rPr>
          <w:b/>
        </w:rPr>
        <w:t>Instructions</w:t>
      </w:r>
    </w:p>
    <w:p w14:paraId="0013ED9F" w14:textId="52617A6A" w:rsidR="00E23609" w:rsidRPr="002A4A98" w:rsidRDefault="00E23609" w:rsidP="00E23609">
      <w:r>
        <w:t xml:space="preserve">This questionnaire asks you to </w:t>
      </w:r>
      <w:r w:rsidR="00451F83">
        <w:t>identify your strengths</w:t>
      </w:r>
      <w:r>
        <w:t>. The first two pages describe 24 elements of personality. On the next page you will be asked questions about each of those elements. Be as honest as you can.</w:t>
      </w:r>
    </w:p>
    <w:tbl>
      <w:tblPr>
        <w:tblStyle w:val="GridTable6ColourfulAccent6"/>
        <w:tblW w:w="10627" w:type="dxa"/>
        <w:tblLook w:val="04A0" w:firstRow="1" w:lastRow="0" w:firstColumn="1" w:lastColumn="0" w:noHBand="0" w:noVBand="1"/>
      </w:tblPr>
      <w:tblGrid>
        <w:gridCol w:w="739"/>
        <w:gridCol w:w="9888"/>
      </w:tblGrid>
      <w:tr w:rsidR="00E23609" w:rsidRPr="00E23609" w14:paraId="4932DE8A" w14:textId="77777777" w:rsidTr="00E2360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39" w:type="dxa"/>
            <w:vMerge w:val="restart"/>
            <w:textDirection w:val="btLr"/>
            <w:vAlign w:val="center"/>
          </w:tcPr>
          <w:p w14:paraId="178F8DA8" w14:textId="77777777" w:rsidR="00E23609" w:rsidRPr="00E23609" w:rsidRDefault="00E23609" w:rsidP="00A50CDA">
            <w:pPr>
              <w:ind w:left="113" w:right="113"/>
              <w:jc w:val="center"/>
              <w:rPr>
                <w:color w:val="000000" w:themeColor="text1"/>
              </w:rPr>
            </w:pPr>
            <w:r w:rsidRPr="00E23609">
              <w:rPr>
                <w:color w:val="000000" w:themeColor="text1"/>
              </w:rPr>
              <w:t>Wisdom</w:t>
            </w:r>
          </w:p>
        </w:tc>
        <w:tc>
          <w:tcPr>
            <w:tcW w:w="9888" w:type="dxa"/>
          </w:tcPr>
          <w:p w14:paraId="793A35E7" w14:textId="77777777" w:rsidR="00E23609" w:rsidRPr="00E23609" w:rsidRDefault="00E23609" w:rsidP="00A50CDA">
            <w:pPr>
              <w:cnfStyle w:val="100000000000" w:firstRow="1" w:lastRow="0" w:firstColumn="0" w:lastColumn="0" w:oddVBand="0" w:evenVBand="0" w:oddHBand="0" w:evenHBand="0" w:firstRowFirstColumn="0" w:firstRowLastColumn="0" w:lastRowFirstColumn="0" w:lastRowLastColumn="0"/>
              <w:rPr>
                <w:color w:val="000000" w:themeColor="text1"/>
              </w:rPr>
            </w:pPr>
            <w:r w:rsidRPr="00E23609">
              <w:rPr>
                <w:color w:val="000000" w:themeColor="text1"/>
              </w:rPr>
              <w:t xml:space="preserve">1. Creativity:  </w:t>
            </w:r>
            <w:r w:rsidRPr="00E23609">
              <w:rPr>
                <w:b w:val="0"/>
                <w:bCs w:val="0"/>
                <w:color w:val="000000" w:themeColor="text1"/>
              </w:rPr>
              <w:t>You are viewed as a creative person; you see, do, and/or create things that are of use; you think of unique ways to solve problems and be productive.</w:t>
            </w:r>
          </w:p>
        </w:tc>
      </w:tr>
      <w:tr w:rsidR="00E23609" w:rsidRPr="00E23609" w14:paraId="24749AF2" w14:textId="77777777" w:rsidTr="00E2360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39" w:type="dxa"/>
            <w:vMerge/>
          </w:tcPr>
          <w:p w14:paraId="3F903311" w14:textId="77777777" w:rsidR="00E23609" w:rsidRPr="00E23609" w:rsidRDefault="00E23609" w:rsidP="00A50CDA">
            <w:pPr>
              <w:rPr>
                <w:color w:val="000000" w:themeColor="text1"/>
              </w:rPr>
            </w:pPr>
          </w:p>
        </w:tc>
        <w:tc>
          <w:tcPr>
            <w:tcW w:w="9888" w:type="dxa"/>
          </w:tcPr>
          <w:p w14:paraId="1A03F256" w14:textId="77777777" w:rsidR="00E23609" w:rsidRPr="00E23609" w:rsidRDefault="00E23609" w:rsidP="00A50CDA">
            <w:pPr>
              <w:cnfStyle w:val="000000100000" w:firstRow="0" w:lastRow="0" w:firstColumn="0" w:lastColumn="0" w:oddVBand="0" w:evenVBand="0" w:oddHBand="1" w:evenHBand="0" w:firstRowFirstColumn="0" w:firstRowLastColumn="0" w:lastRowFirstColumn="0" w:lastRowLastColumn="0"/>
              <w:rPr>
                <w:b/>
                <w:bCs/>
                <w:color w:val="000000" w:themeColor="text1"/>
              </w:rPr>
            </w:pPr>
            <w:r w:rsidRPr="00E23609">
              <w:rPr>
                <w:b/>
                <w:bCs/>
                <w:color w:val="000000" w:themeColor="text1"/>
              </w:rPr>
              <w:t xml:space="preserve">2. Curiosity:  </w:t>
            </w:r>
            <w:r w:rsidRPr="00E23609">
              <w:rPr>
                <w:color w:val="000000" w:themeColor="text1"/>
              </w:rPr>
              <w:t>You are an explorer; you seek novelty; you are interested in new activities, ideas, and people; you are open to new experiences.</w:t>
            </w:r>
          </w:p>
        </w:tc>
      </w:tr>
      <w:tr w:rsidR="00E23609" w:rsidRPr="00E23609" w14:paraId="4B012629" w14:textId="77777777" w:rsidTr="00E23609">
        <w:tc>
          <w:tcPr>
            <w:cnfStyle w:val="001000000000" w:firstRow="0" w:lastRow="0" w:firstColumn="1" w:lastColumn="0" w:oddVBand="0" w:evenVBand="0" w:oddHBand="0" w:evenHBand="0" w:firstRowFirstColumn="0" w:firstRowLastColumn="0" w:lastRowFirstColumn="0" w:lastRowLastColumn="0"/>
            <w:tcW w:w="739" w:type="dxa"/>
            <w:vMerge/>
          </w:tcPr>
          <w:p w14:paraId="2868F741" w14:textId="77777777" w:rsidR="00E23609" w:rsidRPr="00E23609" w:rsidRDefault="00E23609" w:rsidP="00A50CDA">
            <w:pPr>
              <w:rPr>
                <w:color w:val="000000" w:themeColor="text1"/>
              </w:rPr>
            </w:pPr>
          </w:p>
        </w:tc>
        <w:tc>
          <w:tcPr>
            <w:tcW w:w="9888" w:type="dxa"/>
          </w:tcPr>
          <w:p w14:paraId="5DE23B13" w14:textId="77777777" w:rsidR="00E23609" w:rsidRPr="00E23609" w:rsidRDefault="00E23609" w:rsidP="00A50CDA">
            <w:pPr>
              <w:cnfStyle w:val="000000000000" w:firstRow="0" w:lastRow="0" w:firstColumn="0" w:lastColumn="0" w:oddVBand="0" w:evenVBand="0" w:oddHBand="0" w:evenHBand="0" w:firstRowFirstColumn="0" w:firstRowLastColumn="0" w:lastRowFirstColumn="0" w:lastRowLastColumn="0"/>
              <w:rPr>
                <w:b/>
                <w:bCs/>
                <w:color w:val="000000" w:themeColor="text1"/>
              </w:rPr>
            </w:pPr>
            <w:r w:rsidRPr="00E23609">
              <w:rPr>
                <w:b/>
                <w:bCs/>
                <w:color w:val="000000" w:themeColor="text1"/>
              </w:rPr>
              <w:t xml:space="preserve">3. Judgment/Critical Thinking: </w:t>
            </w:r>
            <w:r w:rsidRPr="00E23609">
              <w:rPr>
                <w:color w:val="000000" w:themeColor="text1"/>
              </w:rPr>
              <w:t>You are analytical; you examine things from all sides; you do not jump to conclusions, but instead attempt to weigh all the evidence when making decisions.</w:t>
            </w:r>
          </w:p>
        </w:tc>
      </w:tr>
      <w:tr w:rsidR="00E23609" w:rsidRPr="00E23609" w14:paraId="29BFD047" w14:textId="77777777" w:rsidTr="00E2360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39" w:type="dxa"/>
            <w:vMerge/>
          </w:tcPr>
          <w:p w14:paraId="0621E012" w14:textId="77777777" w:rsidR="00E23609" w:rsidRPr="00E23609" w:rsidRDefault="00E23609" w:rsidP="00A50CDA">
            <w:pPr>
              <w:rPr>
                <w:color w:val="000000" w:themeColor="text1"/>
              </w:rPr>
            </w:pPr>
          </w:p>
        </w:tc>
        <w:tc>
          <w:tcPr>
            <w:tcW w:w="9888" w:type="dxa"/>
          </w:tcPr>
          <w:p w14:paraId="5C9DB89A" w14:textId="77777777" w:rsidR="00E23609" w:rsidRPr="00E23609" w:rsidRDefault="00E23609" w:rsidP="00A50CDA">
            <w:pPr>
              <w:cnfStyle w:val="000000100000" w:firstRow="0" w:lastRow="0" w:firstColumn="0" w:lastColumn="0" w:oddVBand="0" w:evenVBand="0" w:oddHBand="1" w:evenHBand="0" w:firstRowFirstColumn="0" w:firstRowLastColumn="0" w:lastRowFirstColumn="0" w:lastRowLastColumn="0"/>
              <w:rPr>
                <w:color w:val="000000" w:themeColor="text1"/>
              </w:rPr>
            </w:pPr>
            <w:r w:rsidRPr="00E23609">
              <w:rPr>
                <w:b/>
                <w:bCs/>
                <w:color w:val="000000" w:themeColor="text1"/>
              </w:rPr>
              <w:t>4. Love of Learning:</w:t>
            </w:r>
            <w:r w:rsidRPr="00E23609">
              <w:rPr>
                <w:color w:val="000000" w:themeColor="text1"/>
              </w:rPr>
              <w:t xml:space="preserve"> You often find ways to deepen your knowledge and experiences; you regularly look for new opportunities to learn; you are passionate about building knowledge.</w:t>
            </w:r>
          </w:p>
        </w:tc>
      </w:tr>
      <w:tr w:rsidR="00E23609" w:rsidRPr="00E23609" w14:paraId="37D7FCEA" w14:textId="77777777" w:rsidTr="00E23609">
        <w:tc>
          <w:tcPr>
            <w:cnfStyle w:val="001000000000" w:firstRow="0" w:lastRow="0" w:firstColumn="1" w:lastColumn="0" w:oddVBand="0" w:evenVBand="0" w:oddHBand="0" w:evenHBand="0" w:firstRowFirstColumn="0" w:firstRowLastColumn="0" w:lastRowFirstColumn="0" w:lastRowLastColumn="0"/>
            <w:tcW w:w="739" w:type="dxa"/>
            <w:vMerge/>
          </w:tcPr>
          <w:p w14:paraId="3EA5EF96" w14:textId="77777777" w:rsidR="00E23609" w:rsidRPr="00E23609" w:rsidRDefault="00E23609" w:rsidP="00A50CDA">
            <w:pPr>
              <w:rPr>
                <w:color w:val="000000" w:themeColor="text1"/>
              </w:rPr>
            </w:pPr>
          </w:p>
        </w:tc>
        <w:tc>
          <w:tcPr>
            <w:tcW w:w="9888" w:type="dxa"/>
          </w:tcPr>
          <w:p w14:paraId="7EE52561" w14:textId="77777777" w:rsidR="00E23609" w:rsidRPr="00E23609" w:rsidRDefault="00E23609" w:rsidP="00A50CDA">
            <w:pPr>
              <w:cnfStyle w:val="000000000000" w:firstRow="0" w:lastRow="0" w:firstColumn="0" w:lastColumn="0" w:oddVBand="0" w:evenVBand="0" w:oddHBand="0" w:evenHBand="0" w:firstRowFirstColumn="0" w:firstRowLastColumn="0" w:lastRowFirstColumn="0" w:lastRowLastColumn="0"/>
              <w:rPr>
                <w:color w:val="000000" w:themeColor="text1"/>
              </w:rPr>
            </w:pPr>
            <w:r w:rsidRPr="00E23609">
              <w:rPr>
                <w:b/>
                <w:bCs/>
                <w:color w:val="000000" w:themeColor="text1"/>
              </w:rPr>
              <w:t>5. Perspective/Wisdom</w:t>
            </w:r>
            <w:r w:rsidRPr="00E23609">
              <w:rPr>
                <w:color w:val="000000" w:themeColor="text1"/>
              </w:rPr>
              <w:t>:  You take the “big picture” view of things; others turn to you for wise advice; you help others make sense of the world; you learn from your mistakes.</w:t>
            </w:r>
          </w:p>
        </w:tc>
      </w:tr>
      <w:tr w:rsidR="00E23609" w:rsidRPr="00E23609" w14:paraId="4D06BEA6" w14:textId="77777777" w:rsidTr="00E2360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39" w:type="dxa"/>
            <w:vMerge w:val="restart"/>
            <w:shd w:val="clear" w:color="auto" w:fill="FFFFFF" w:themeFill="background1"/>
            <w:textDirection w:val="btLr"/>
            <w:vAlign w:val="center"/>
          </w:tcPr>
          <w:p w14:paraId="740E6E74" w14:textId="77777777" w:rsidR="00E23609" w:rsidRPr="00E23609" w:rsidRDefault="00E23609" w:rsidP="00A50CDA">
            <w:pPr>
              <w:ind w:left="113" w:right="113"/>
              <w:jc w:val="center"/>
              <w:rPr>
                <w:color w:val="000000" w:themeColor="text1"/>
              </w:rPr>
            </w:pPr>
            <w:r w:rsidRPr="00E23609">
              <w:rPr>
                <w:color w:val="000000" w:themeColor="text1"/>
              </w:rPr>
              <w:t>Courage</w:t>
            </w:r>
          </w:p>
        </w:tc>
        <w:tc>
          <w:tcPr>
            <w:tcW w:w="9888" w:type="dxa"/>
          </w:tcPr>
          <w:p w14:paraId="68B042FC" w14:textId="77777777" w:rsidR="00E23609" w:rsidRPr="00E23609" w:rsidRDefault="00E23609" w:rsidP="00A50CDA">
            <w:pPr>
              <w:cnfStyle w:val="000000100000" w:firstRow="0" w:lastRow="0" w:firstColumn="0" w:lastColumn="0" w:oddVBand="0" w:evenVBand="0" w:oddHBand="1" w:evenHBand="0" w:firstRowFirstColumn="0" w:firstRowLastColumn="0" w:lastRowFirstColumn="0" w:lastRowLastColumn="0"/>
              <w:rPr>
                <w:color w:val="000000" w:themeColor="text1"/>
              </w:rPr>
            </w:pPr>
            <w:r w:rsidRPr="00E23609">
              <w:rPr>
                <w:color w:val="000000" w:themeColor="text1"/>
              </w:rPr>
              <w:t>6</w:t>
            </w:r>
            <w:r w:rsidRPr="00E23609">
              <w:rPr>
                <w:b/>
                <w:bCs/>
                <w:color w:val="000000" w:themeColor="text1"/>
              </w:rPr>
              <w:t>. Bravery/Courage</w:t>
            </w:r>
            <w:r w:rsidRPr="00E23609">
              <w:rPr>
                <w:color w:val="000000" w:themeColor="text1"/>
              </w:rPr>
              <w:t>:  You face your fears and overcome challenges and adversity; you stand up for what is right; you do not shrink in the face of pain or inner tension or turmoil.</w:t>
            </w:r>
          </w:p>
        </w:tc>
      </w:tr>
      <w:tr w:rsidR="00E23609" w:rsidRPr="00E23609" w14:paraId="2860B2C9" w14:textId="77777777" w:rsidTr="00E23609">
        <w:tc>
          <w:tcPr>
            <w:cnfStyle w:val="001000000000" w:firstRow="0" w:lastRow="0" w:firstColumn="1" w:lastColumn="0" w:oddVBand="0" w:evenVBand="0" w:oddHBand="0" w:evenHBand="0" w:firstRowFirstColumn="0" w:firstRowLastColumn="0" w:lastRowFirstColumn="0" w:lastRowLastColumn="0"/>
            <w:tcW w:w="739" w:type="dxa"/>
            <w:vMerge/>
            <w:shd w:val="clear" w:color="auto" w:fill="FFFFFF" w:themeFill="background1"/>
          </w:tcPr>
          <w:p w14:paraId="16CCBEDF" w14:textId="77777777" w:rsidR="00E23609" w:rsidRPr="00E23609" w:rsidRDefault="00E23609" w:rsidP="00A50CDA">
            <w:pPr>
              <w:rPr>
                <w:color w:val="000000" w:themeColor="text1"/>
              </w:rPr>
            </w:pPr>
          </w:p>
        </w:tc>
        <w:tc>
          <w:tcPr>
            <w:tcW w:w="9888" w:type="dxa"/>
          </w:tcPr>
          <w:p w14:paraId="47C33F50" w14:textId="77777777" w:rsidR="00E23609" w:rsidRPr="00E23609" w:rsidRDefault="00E23609" w:rsidP="00A50CDA">
            <w:pPr>
              <w:cnfStyle w:val="000000000000" w:firstRow="0" w:lastRow="0" w:firstColumn="0" w:lastColumn="0" w:oddVBand="0" w:evenVBand="0" w:oddHBand="0" w:evenHBand="0" w:firstRowFirstColumn="0" w:firstRowLastColumn="0" w:lastRowFirstColumn="0" w:lastRowLastColumn="0"/>
              <w:rPr>
                <w:color w:val="000000" w:themeColor="text1"/>
              </w:rPr>
            </w:pPr>
            <w:r w:rsidRPr="00E23609">
              <w:rPr>
                <w:b/>
                <w:bCs/>
                <w:color w:val="000000" w:themeColor="text1"/>
              </w:rPr>
              <w:t>7. Perseverance</w:t>
            </w:r>
            <w:r w:rsidRPr="00E23609">
              <w:rPr>
                <w:color w:val="000000" w:themeColor="text1"/>
              </w:rPr>
              <w:t>: You keep going and going when you have a goal in mind; you attempt to overcome all obstacles; you finish what you start.</w:t>
            </w:r>
          </w:p>
        </w:tc>
      </w:tr>
      <w:tr w:rsidR="00E23609" w:rsidRPr="00E23609" w14:paraId="056091DA" w14:textId="77777777" w:rsidTr="00E23609">
        <w:trPr>
          <w:cnfStyle w:val="000000100000" w:firstRow="0" w:lastRow="0" w:firstColumn="0" w:lastColumn="0" w:oddVBand="0" w:evenVBand="0" w:oddHBand="1" w:evenHBand="0" w:firstRowFirstColumn="0" w:firstRowLastColumn="0" w:lastRowFirstColumn="0" w:lastRowLastColumn="0"/>
          <w:trHeight w:val="587"/>
        </w:trPr>
        <w:tc>
          <w:tcPr>
            <w:cnfStyle w:val="001000000000" w:firstRow="0" w:lastRow="0" w:firstColumn="1" w:lastColumn="0" w:oddVBand="0" w:evenVBand="0" w:oddHBand="0" w:evenHBand="0" w:firstRowFirstColumn="0" w:firstRowLastColumn="0" w:lastRowFirstColumn="0" w:lastRowLastColumn="0"/>
            <w:tcW w:w="739" w:type="dxa"/>
            <w:vMerge/>
            <w:shd w:val="clear" w:color="auto" w:fill="FFFFFF" w:themeFill="background1"/>
          </w:tcPr>
          <w:p w14:paraId="20B790E1" w14:textId="77777777" w:rsidR="00E23609" w:rsidRPr="00E23609" w:rsidRDefault="00E23609" w:rsidP="00A50CDA">
            <w:pPr>
              <w:rPr>
                <w:color w:val="000000" w:themeColor="text1"/>
              </w:rPr>
            </w:pPr>
          </w:p>
        </w:tc>
        <w:tc>
          <w:tcPr>
            <w:tcW w:w="9888" w:type="dxa"/>
          </w:tcPr>
          <w:p w14:paraId="3D3DC2A2" w14:textId="77777777" w:rsidR="00E23609" w:rsidRPr="00E23609" w:rsidRDefault="00E23609" w:rsidP="00A50CDA">
            <w:pPr>
              <w:cnfStyle w:val="000000100000" w:firstRow="0" w:lastRow="0" w:firstColumn="0" w:lastColumn="0" w:oddVBand="0" w:evenVBand="0" w:oddHBand="1" w:evenHBand="0" w:firstRowFirstColumn="0" w:firstRowLastColumn="0" w:lastRowFirstColumn="0" w:lastRowLastColumn="0"/>
              <w:rPr>
                <w:color w:val="000000" w:themeColor="text1"/>
              </w:rPr>
            </w:pPr>
            <w:r w:rsidRPr="00E23609">
              <w:rPr>
                <w:b/>
                <w:bCs/>
                <w:color w:val="000000" w:themeColor="text1"/>
              </w:rPr>
              <w:t xml:space="preserve">8. Honesty: </w:t>
            </w:r>
            <w:r w:rsidRPr="00E23609">
              <w:rPr>
                <w:color w:val="000000" w:themeColor="text1"/>
              </w:rPr>
              <w:t>You are a person of high integrity and authenticity; you tell the truth, even when it hurts; you present yourself to others in a sincere way; you take responsibility for your actions.</w:t>
            </w:r>
          </w:p>
        </w:tc>
      </w:tr>
      <w:tr w:rsidR="00E23609" w:rsidRPr="00E23609" w14:paraId="30A09122" w14:textId="77777777" w:rsidTr="00E23609">
        <w:tc>
          <w:tcPr>
            <w:cnfStyle w:val="001000000000" w:firstRow="0" w:lastRow="0" w:firstColumn="1" w:lastColumn="0" w:oddVBand="0" w:evenVBand="0" w:oddHBand="0" w:evenHBand="0" w:firstRowFirstColumn="0" w:firstRowLastColumn="0" w:lastRowFirstColumn="0" w:lastRowLastColumn="0"/>
            <w:tcW w:w="739" w:type="dxa"/>
            <w:vMerge/>
            <w:shd w:val="clear" w:color="auto" w:fill="FFFFFF" w:themeFill="background1"/>
          </w:tcPr>
          <w:p w14:paraId="64C8193B" w14:textId="77777777" w:rsidR="00E23609" w:rsidRPr="00E23609" w:rsidRDefault="00E23609" w:rsidP="00A50CDA">
            <w:pPr>
              <w:rPr>
                <w:color w:val="000000" w:themeColor="text1"/>
              </w:rPr>
            </w:pPr>
          </w:p>
        </w:tc>
        <w:tc>
          <w:tcPr>
            <w:tcW w:w="9888" w:type="dxa"/>
          </w:tcPr>
          <w:p w14:paraId="6B7CDFBF" w14:textId="77777777" w:rsidR="00E23609" w:rsidRPr="00E23609" w:rsidRDefault="00E23609" w:rsidP="00A50CDA">
            <w:pPr>
              <w:cnfStyle w:val="000000000000" w:firstRow="0" w:lastRow="0" w:firstColumn="0" w:lastColumn="0" w:oddVBand="0" w:evenVBand="0" w:oddHBand="0" w:evenHBand="0" w:firstRowFirstColumn="0" w:firstRowLastColumn="0" w:lastRowFirstColumn="0" w:lastRowLastColumn="0"/>
              <w:rPr>
                <w:color w:val="000000" w:themeColor="text1"/>
              </w:rPr>
            </w:pPr>
            <w:r w:rsidRPr="00E23609">
              <w:rPr>
                <w:b/>
                <w:bCs/>
                <w:color w:val="000000" w:themeColor="text1"/>
              </w:rPr>
              <w:t>9. Zest:</w:t>
            </w:r>
            <w:r w:rsidRPr="00E23609">
              <w:rPr>
                <w:color w:val="000000" w:themeColor="text1"/>
              </w:rPr>
              <w:t xml:space="preserve">  You are enthusiastic toward life; you are highly energetic and activated; you use your energy to the fullest degree.</w:t>
            </w:r>
          </w:p>
        </w:tc>
      </w:tr>
      <w:tr w:rsidR="00E23609" w:rsidRPr="00E23609" w14:paraId="3AE33516" w14:textId="77777777" w:rsidTr="00E2360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39" w:type="dxa"/>
            <w:vMerge w:val="restart"/>
            <w:shd w:val="clear" w:color="auto" w:fill="FFFFFF" w:themeFill="background1"/>
            <w:textDirection w:val="btLr"/>
            <w:vAlign w:val="center"/>
          </w:tcPr>
          <w:p w14:paraId="1AEC8AD0" w14:textId="77777777" w:rsidR="00E23609" w:rsidRPr="00E23609" w:rsidRDefault="00E23609" w:rsidP="00A50CDA">
            <w:pPr>
              <w:ind w:left="113" w:right="113"/>
              <w:jc w:val="center"/>
              <w:rPr>
                <w:color w:val="000000" w:themeColor="text1"/>
              </w:rPr>
            </w:pPr>
            <w:r w:rsidRPr="00E23609">
              <w:rPr>
                <w:color w:val="000000" w:themeColor="text1"/>
              </w:rPr>
              <w:t>Humanity</w:t>
            </w:r>
          </w:p>
        </w:tc>
        <w:tc>
          <w:tcPr>
            <w:tcW w:w="9888" w:type="dxa"/>
          </w:tcPr>
          <w:p w14:paraId="7F960FA5" w14:textId="77777777" w:rsidR="00E23609" w:rsidRPr="00E23609" w:rsidRDefault="00E23609" w:rsidP="00A50CDA">
            <w:pPr>
              <w:cnfStyle w:val="000000100000" w:firstRow="0" w:lastRow="0" w:firstColumn="0" w:lastColumn="0" w:oddVBand="0" w:evenVBand="0" w:oddHBand="1" w:evenHBand="0" w:firstRowFirstColumn="0" w:firstRowLastColumn="0" w:lastRowFirstColumn="0" w:lastRowLastColumn="0"/>
              <w:rPr>
                <w:color w:val="000000" w:themeColor="text1"/>
              </w:rPr>
            </w:pPr>
            <w:r w:rsidRPr="00E23609">
              <w:rPr>
                <w:b/>
                <w:bCs/>
                <w:color w:val="000000" w:themeColor="text1"/>
              </w:rPr>
              <w:t>10. Love</w:t>
            </w:r>
            <w:r w:rsidRPr="00E23609">
              <w:rPr>
                <w:color w:val="000000" w:themeColor="text1"/>
              </w:rPr>
              <w:t>: You are warm and genuine to others; you not only share but are open to receiving love from others; you value growing close and intimate with others.</w:t>
            </w:r>
          </w:p>
        </w:tc>
      </w:tr>
      <w:tr w:rsidR="00E23609" w:rsidRPr="00E23609" w14:paraId="3540A4B5" w14:textId="77777777" w:rsidTr="00E23609">
        <w:tc>
          <w:tcPr>
            <w:cnfStyle w:val="001000000000" w:firstRow="0" w:lastRow="0" w:firstColumn="1" w:lastColumn="0" w:oddVBand="0" w:evenVBand="0" w:oddHBand="0" w:evenHBand="0" w:firstRowFirstColumn="0" w:firstRowLastColumn="0" w:lastRowFirstColumn="0" w:lastRowLastColumn="0"/>
            <w:tcW w:w="739" w:type="dxa"/>
            <w:vMerge/>
            <w:shd w:val="clear" w:color="auto" w:fill="FFFFFF" w:themeFill="background1"/>
          </w:tcPr>
          <w:p w14:paraId="3978687B" w14:textId="77777777" w:rsidR="00E23609" w:rsidRPr="00E23609" w:rsidRDefault="00E23609" w:rsidP="00A50CDA">
            <w:pPr>
              <w:rPr>
                <w:color w:val="000000" w:themeColor="text1"/>
              </w:rPr>
            </w:pPr>
          </w:p>
        </w:tc>
        <w:tc>
          <w:tcPr>
            <w:tcW w:w="9888" w:type="dxa"/>
          </w:tcPr>
          <w:p w14:paraId="5B4D0834" w14:textId="77777777" w:rsidR="00E23609" w:rsidRPr="00E23609" w:rsidRDefault="00E23609" w:rsidP="00A50CDA">
            <w:pPr>
              <w:cnfStyle w:val="000000000000" w:firstRow="0" w:lastRow="0" w:firstColumn="0" w:lastColumn="0" w:oddVBand="0" w:evenVBand="0" w:oddHBand="0" w:evenHBand="0" w:firstRowFirstColumn="0" w:firstRowLastColumn="0" w:lastRowFirstColumn="0" w:lastRowLastColumn="0"/>
              <w:rPr>
                <w:color w:val="000000" w:themeColor="text1"/>
              </w:rPr>
            </w:pPr>
            <w:r w:rsidRPr="00E23609">
              <w:rPr>
                <w:b/>
                <w:bCs/>
                <w:color w:val="000000" w:themeColor="text1"/>
              </w:rPr>
              <w:t>11. Kindness</w:t>
            </w:r>
            <w:r w:rsidRPr="00E23609">
              <w:rPr>
                <w:color w:val="000000" w:themeColor="text1"/>
              </w:rPr>
              <w:t>: You do good things for people; you help and care for others; you are generous and giving; you are compassionate.</w:t>
            </w:r>
          </w:p>
        </w:tc>
      </w:tr>
      <w:tr w:rsidR="00E23609" w:rsidRPr="00E23609" w14:paraId="2FE75424" w14:textId="77777777" w:rsidTr="00E2360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39" w:type="dxa"/>
            <w:vMerge/>
            <w:shd w:val="clear" w:color="auto" w:fill="FFFFFF" w:themeFill="background1"/>
          </w:tcPr>
          <w:p w14:paraId="0BFB8A3A" w14:textId="77777777" w:rsidR="00E23609" w:rsidRPr="00E23609" w:rsidRDefault="00E23609" w:rsidP="00A50CDA">
            <w:pPr>
              <w:rPr>
                <w:color w:val="000000" w:themeColor="text1"/>
              </w:rPr>
            </w:pPr>
          </w:p>
        </w:tc>
        <w:tc>
          <w:tcPr>
            <w:tcW w:w="9888" w:type="dxa"/>
          </w:tcPr>
          <w:p w14:paraId="4BF277B6" w14:textId="77777777" w:rsidR="00E23609" w:rsidRPr="00E23609" w:rsidRDefault="00E23609" w:rsidP="00A50CDA">
            <w:pPr>
              <w:cnfStyle w:val="000000100000" w:firstRow="0" w:lastRow="0" w:firstColumn="0" w:lastColumn="0" w:oddVBand="0" w:evenVBand="0" w:oddHBand="1" w:evenHBand="0" w:firstRowFirstColumn="0" w:firstRowLastColumn="0" w:lastRowFirstColumn="0" w:lastRowLastColumn="0"/>
              <w:rPr>
                <w:color w:val="000000" w:themeColor="text1"/>
              </w:rPr>
            </w:pPr>
            <w:r w:rsidRPr="00E23609">
              <w:rPr>
                <w:b/>
                <w:bCs/>
                <w:color w:val="000000" w:themeColor="text1"/>
              </w:rPr>
              <w:t>12. Social Intelligence</w:t>
            </w:r>
            <w:r w:rsidRPr="00E23609">
              <w:rPr>
                <w:color w:val="000000" w:themeColor="text1"/>
              </w:rPr>
              <w:t>: You pay close attention to social nuances and the emotions of others; you have good insight into what makes people “tick”; you seem to know what to say and do in any social situation.</w:t>
            </w:r>
          </w:p>
        </w:tc>
      </w:tr>
      <w:tr w:rsidR="00E23609" w:rsidRPr="00E23609" w14:paraId="4C8FE7EF" w14:textId="77777777" w:rsidTr="00E23609">
        <w:tc>
          <w:tcPr>
            <w:cnfStyle w:val="001000000000" w:firstRow="0" w:lastRow="0" w:firstColumn="1" w:lastColumn="0" w:oddVBand="0" w:evenVBand="0" w:oddHBand="0" w:evenHBand="0" w:firstRowFirstColumn="0" w:firstRowLastColumn="0" w:lastRowFirstColumn="0" w:lastRowLastColumn="0"/>
            <w:tcW w:w="739" w:type="dxa"/>
            <w:vMerge w:val="restart"/>
            <w:textDirection w:val="btLr"/>
            <w:vAlign w:val="center"/>
          </w:tcPr>
          <w:p w14:paraId="5893A671" w14:textId="77777777" w:rsidR="00E23609" w:rsidRPr="00E23609" w:rsidRDefault="00E23609" w:rsidP="00A50CDA">
            <w:pPr>
              <w:ind w:left="113" w:right="113"/>
              <w:jc w:val="center"/>
              <w:rPr>
                <w:color w:val="000000" w:themeColor="text1"/>
              </w:rPr>
            </w:pPr>
            <w:r w:rsidRPr="00E23609">
              <w:rPr>
                <w:color w:val="000000" w:themeColor="text1"/>
              </w:rPr>
              <w:t>Justice</w:t>
            </w:r>
          </w:p>
        </w:tc>
        <w:tc>
          <w:tcPr>
            <w:tcW w:w="9888" w:type="dxa"/>
          </w:tcPr>
          <w:p w14:paraId="33653430" w14:textId="77777777" w:rsidR="00E23609" w:rsidRPr="00E23609" w:rsidRDefault="00E23609" w:rsidP="00A50CDA">
            <w:pPr>
              <w:cnfStyle w:val="000000000000" w:firstRow="0" w:lastRow="0" w:firstColumn="0" w:lastColumn="0" w:oddVBand="0" w:evenVBand="0" w:oddHBand="0" w:evenHBand="0" w:firstRowFirstColumn="0" w:firstRowLastColumn="0" w:lastRowFirstColumn="0" w:lastRowLastColumn="0"/>
              <w:rPr>
                <w:color w:val="000000" w:themeColor="text1"/>
              </w:rPr>
            </w:pPr>
            <w:r w:rsidRPr="00E23609">
              <w:rPr>
                <w:b/>
                <w:bCs/>
                <w:color w:val="000000" w:themeColor="text1"/>
              </w:rPr>
              <w:t>13. Teamwork:</w:t>
            </w:r>
            <w:r w:rsidRPr="00E23609">
              <w:rPr>
                <w:color w:val="000000" w:themeColor="text1"/>
              </w:rPr>
              <w:t xml:space="preserve"> You are a collaborative and participative member on groups and teams; you are loyal to your group; you feel a strong sense of duty to your group; you always do your share.</w:t>
            </w:r>
          </w:p>
        </w:tc>
      </w:tr>
      <w:tr w:rsidR="00E23609" w:rsidRPr="00E23609" w14:paraId="103AAC1E" w14:textId="77777777" w:rsidTr="00E2360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39" w:type="dxa"/>
            <w:vMerge/>
          </w:tcPr>
          <w:p w14:paraId="47C19523" w14:textId="77777777" w:rsidR="00E23609" w:rsidRPr="00E23609" w:rsidRDefault="00E23609" w:rsidP="00A50CDA">
            <w:pPr>
              <w:rPr>
                <w:color w:val="000000" w:themeColor="text1"/>
              </w:rPr>
            </w:pPr>
          </w:p>
        </w:tc>
        <w:tc>
          <w:tcPr>
            <w:tcW w:w="9888" w:type="dxa"/>
          </w:tcPr>
          <w:p w14:paraId="68834D55" w14:textId="77777777" w:rsidR="00E23609" w:rsidRPr="00E23609" w:rsidRDefault="00E23609" w:rsidP="00A50CDA">
            <w:pPr>
              <w:cnfStyle w:val="000000100000" w:firstRow="0" w:lastRow="0" w:firstColumn="0" w:lastColumn="0" w:oddVBand="0" w:evenVBand="0" w:oddHBand="1" w:evenHBand="0" w:firstRowFirstColumn="0" w:firstRowLastColumn="0" w:lastRowFirstColumn="0" w:lastRowLastColumn="0"/>
              <w:rPr>
                <w:color w:val="000000" w:themeColor="text1"/>
              </w:rPr>
            </w:pPr>
            <w:r w:rsidRPr="00E23609">
              <w:rPr>
                <w:b/>
                <w:bCs/>
                <w:color w:val="000000" w:themeColor="text1"/>
              </w:rPr>
              <w:t>14. Fairness</w:t>
            </w:r>
            <w:r w:rsidRPr="00E23609">
              <w:rPr>
                <w:color w:val="000000" w:themeColor="text1"/>
              </w:rPr>
              <w:t>: You believe strongly in an equal and just opportunity for all; you don’t let personal feelings bias your decisions about others; you treat people the way you want to be treated.</w:t>
            </w:r>
          </w:p>
        </w:tc>
      </w:tr>
      <w:tr w:rsidR="00E23609" w:rsidRPr="00E23609" w14:paraId="5E3C870A" w14:textId="77777777" w:rsidTr="00E23609">
        <w:tc>
          <w:tcPr>
            <w:cnfStyle w:val="001000000000" w:firstRow="0" w:lastRow="0" w:firstColumn="1" w:lastColumn="0" w:oddVBand="0" w:evenVBand="0" w:oddHBand="0" w:evenHBand="0" w:firstRowFirstColumn="0" w:firstRowLastColumn="0" w:lastRowFirstColumn="0" w:lastRowLastColumn="0"/>
            <w:tcW w:w="739" w:type="dxa"/>
            <w:vMerge/>
          </w:tcPr>
          <w:p w14:paraId="35E9C681" w14:textId="77777777" w:rsidR="00E23609" w:rsidRPr="00E23609" w:rsidRDefault="00E23609" w:rsidP="00A50CDA">
            <w:pPr>
              <w:rPr>
                <w:color w:val="000000" w:themeColor="text1"/>
              </w:rPr>
            </w:pPr>
          </w:p>
        </w:tc>
        <w:tc>
          <w:tcPr>
            <w:tcW w:w="9888" w:type="dxa"/>
          </w:tcPr>
          <w:p w14:paraId="647100E7" w14:textId="77777777" w:rsidR="00E23609" w:rsidRPr="00E23609" w:rsidRDefault="00E23609" w:rsidP="00A50CDA">
            <w:pPr>
              <w:cnfStyle w:val="000000000000" w:firstRow="0" w:lastRow="0" w:firstColumn="0" w:lastColumn="0" w:oddVBand="0" w:evenVBand="0" w:oddHBand="0" w:evenHBand="0" w:firstRowFirstColumn="0" w:firstRowLastColumn="0" w:lastRowFirstColumn="0" w:lastRowLastColumn="0"/>
              <w:rPr>
                <w:color w:val="000000" w:themeColor="text1"/>
              </w:rPr>
            </w:pPr>
            <w:r w:rsidRPr="00E23609">
              <w:rPr>
                <w:b/>
                <w:bCs/>
                <w:color w:val="000000" w:themeColor="text1"/>
              </w:rPr>
              <w:t>15. Leadership</w:t>
            </w:r>
            <w:r w:rsidRPr="00E23609">
              <w:rPr>
                <w:color w:val="000000" w:themeColor="text1"/>
              </w:rPr>
              <w:t>: You positively influence those you lead; you prefer to lead than to follow; you are very good at organizing and taking charge for the collective benefit of the group.</w:t>
            </w:r>
          </w:p>
        </w:tc>
      </w:tr>
    </w:tbl>
    <w:p w14:paraId="74DB28CB" w14:textId="77777777" w:rsidR="00E23609" w:rsidRDefault="00E23609">
      <w:r>
        <w:rPr>
          <w:b/>
          <w:bCs/>
        </w:rPr>
        <w:br w:type="page"/>
      </w:r>
    </w:p>
    <w:tbl>
      <w:tblPr>
        <w:tblStyle w:val="GridTable6ColourfulAccent6"/>
        <w:tblW w:w="10627" w:type="dxa"/>
        <w:tblLook w:val="04A0" w:firstRow="1" w:lastRow="0" w:firstColumn="1" w:lastColumn="0" w:noHBand="0" w:noVBand="1"/>
      </w:tblPr>
      <w:tblGrid>
        <w:gridCol w:w="739"/>
        <w:gridCol w:w="9888"/>
      </w:tblGrid>
      <w:tr w:rsidR="00E23609" w:rsidRPr="00E23609" w14:paraId="58A10BC1" w14:textId="77777777" w:rsidTr="00E2360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39" w:type="dxa"/>
            <w:vMerge w:val="restart"/>
            <w:shd w:val="clear" w:color="auto" w:fill="FFFFFF" w:themeFill="background1"/>
            <w:textDirection w:val="btLr"/>
            <w:vAlign w:val="center"/>
          </w:tcPr>
          <w:p w14:paraId="531584C4" w14:textId="40AAD5DC" w:rsidR="00E23609" w:rsidRPr="00E23609" w:rsidRDefault="00E23609" w:rsidP="00A50CDA">
            <w:pPr>
              <w:ind w:left="113" w:right="113"/>
              <w:jc w:val="center"/>
              <w:rPr>
                <w:color w:val="000000" w:themeColor="text1"/>
              </w:rPr>
            </w:pPr>
            <w:r w:rsidRPr="00E23609">
              <w:rPr>
                <w:color w:val="000000" w:themeColor="text1"/>
              </w:rPr>
              <w:lastRenderedPageBreak/>
              <w:t>Temperance</w:t>
            </w:r>
          </w:p>
        </w:tc>
        <w:tc>
          <w:tcPr>
            <w:tcW w:w="9888" w:type="dxa"/>
          </w:tcPr>
          <w:p w14:paraId="7B932FE3" w14:textId="77777777" w:rsidR="00E23609" w:rsidRPr="00E23609" w:rsidRDefault="00E23609" w:rsidP="00A50CDA">
            <w:pPr>
              <w:cnfStyle w:val="100000000000" w:firstRow="1" w:lastRow="0" w:firstColumn="0" w:lastColumn="0" w:oddVBand="0" w:evenVBand="0" w:oddHBand="0" w:evenHBand="0" w:firstRowFirstColumn="0" w:firstRowLastColumn="0" w:lastRowFirstColumn="0" w:lastRowLastColumn="0"/>
              <w:rPr>
                <w:b w:val="0"/>
                <w:bCs w:val="0"/>
                <w:color w:val="000000" w:themeColor="text1"/>
              </w:rPr>
            </w:pPr>
            <w:r w:rsidRPr="00E23609">
              <w:rPr>
                <w:color w:val="000000" w:themeColor="text1"/>
              </w:rPr>
              <w:t>16. Forgiveness/Mercy</w:t>
            </w:r>
            <w:r w:rsidRPr="00E23609">
              <w:rPr>
                <w:b w:val="0"/>
                <w:bCs w:val="0"/>
                <w:color w:val="000000" w:themeColor="text1"/>
              </w:rPr>
              <w:t>: You readily let goof hurt after you are wronged; you give people a second chance; you are not vengeful or resentful; you accept people’s shortcomings.</w:t>
            </w:r>
          </w:p>
        </w:tc>
      </w:tr>
      <w:tr w:rsidR="00E23609" w:rsidRPr="00E23609" w14:paraId="655B79B3" w14:textId="77777777" w:rsidTr="00E2360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39" w:type="dxa"/>
            <w:vMerge/>
            <w:shd w:val="clear" w:color="auto" w:fill="FFFFFF" w:themeFill="background1"/>
          </w:tcPr>
          <w:p w14:paraId="354CC15B" w14:textId="77777777" w:rsidR="00E23609" w:rsidRPr="00E23609" w:rsidRDefault="00E23609" w:rsidP="00A50CDA">
            <w:pPr>
              <w:rPr>
                <w:color w:val="000000" w:themeColor="text1"/>
              </w:rPr>
            </w:pPr>
          </w:p>
        </w:tc>
        <w:tc>
          <w:tcPr>
            <w:tcW w:w="9888" w:type="dxa"/>
          </w:tcPr>
          <w:p w14:paraId="5CA29C85" w14:textId="77777777" w:rsidR="00E23609" w:rsidRPr="00E23609" w:rsidRDefault="00E23609" w:rsidP="00A50CDA">
            <w:pPr>
              <w:cnfStyle w:val="000000100000" w:firstRow="0" w:lastRow="0" w:firstColumn="0" w:lastColumn="0" w:oddVBand="0" w:evenVBand="0" w:oddHBand="1" w:evenHBand="0" w:firstRowFirstColumn="0" w:firstRowLastColumn="0" w:lastRowFirstColumn="0" w:lastRowLastColumn="0"/>
              <w:rPr>
                <w:color w:val="000000" w:themeColor="text1"/>
              </w:rPr>
            </w:pPr>
            <w:r w:rsidRPr="00E23609">
              <w:rPr>
                <w:b/>
                <w:bCs/>
                <w:color w:val="000000" w:themeColor="text1"/>
              </w:rPr>
              <w:t>17. Humility/Modesty</w:t>
            </w:r>
            <w:r w:rsidRPr="00E23609">
              <w:rPr>
                <w:color w:val="000000" w:themeColor="text1"/>
              </w:rPr>
              <w:t>:  You let your accomplishments speak for themselves; you see your own goodness but prefer to focus the attention on others; you do not see yourself as more special than others; you admit your imperfections.</w:t>
            </w:r>
          </w:p>
        </w:tc>
      </w:tr>
      <w:tr w:rsidR="00E23609" w:rsidRPr="00E23609" w14:paraId="54BCEF63" w14:textId="77777777" w:rsidTr="00E23609">
        <w:tc>
          <w:tcPr>
            <w:cnfStyle w:val="001000000000" w:firstRow="0" w:lastRow="0" w:firstColumn="1" w:lastColumn="0" w:oddVBand="0" w:evenVBand="0" w:oddHBand="0" w:evenHBand="0" w:firstRowFirstColumn="0" w:firstRowLastColumn="0" w:lastRowFirstColumn="0" w:lastRowLastColumn="0"/>
            <w:tcW w:w="739" w:type="dxa"/>
            <w:vMerge/>
            <w:shd w:val="clear" w:color="auto" w:fill="FFFFFF" w:themeFill="background1"/>
          </w:tcPr>
          <w:p w14:paraId="0158AAA3" w14:textId="77777777" w:rsidR="00E23609" w:rsidRPr="00E23609" w:rsidRDefault="00E23609" w:rsidP="00A50CDA">
            <w:pPr>
              <w:rPr>
                <w:color w:val="000000" w:themeColor="text1"/>
              </w:rPr>
            </w:pPr>
          </w:p>
        </w:tc>
        <w:tc>
          <w:tcPr>
            <w:tcW w:w="9888" w:type="dxa"/>
          </w:tcPr>
          <w:p w14:paraId="4196E430" w14:textId="77777777" w:rsidR="00E23609" w:rsidRPr="00E23609" w:rsidRDefault="00E23609" w:rsidP="00A50CDA">
            <w:pPr>
              <w:cnfStyle w:val="000000000000" w:firstRow="0" w:lastRow="0" w:firstColumn="0" w:lastColumn="0" w:oddVBand="0" w:evenVBand="0" w:oddHBand="0" w:evenHBand="0" w:firstRowFirstColumn="0" w:firstRowLastColumn="0" w:lastRowFirstColumn="0" w:lastRowLastColumn="0"/>
              <w:rPr>
                <w:color w:val="000000" w:themeColor="text1"/>
              </w:rPr>
            </w:pPr>
            <w:r w:rsidRPr="00E23609">
              <w:rPr>
                <w:b/>
                <w:bCs/>
                <w:color w:val="000000" w:themeColor="text1"/>
              </w:rPr>
              <w:t>18. Prudence</w:t>
            </w:r>
            <w:r w:rsidRPr="00E23609">
              <w:rPr>
                <w:color w:val="000000" w:themeColor="text1"/>
              </w:rPr>
              <w:t>: You are wisely cautious; you are planful and conscientious; you are careful to not take undue risks or do things you might later regret.</w:t>
            </w:r>
          </w:p>
        </w:tc>
      </w:tr>
      <w:tr w:rsidR="00E23609" w:rsidRPr="00E23609" w14:paraId="14FEB4EE" w14:textId="77777777" w:rsidTr="00E2360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39" w:type="dxa"/>
            <w:vMerge/>
            <w:shd w:val="clear" w:color="auto" w:fill="FFFFFF" w:themeFill="background1"/>
          </w:tcPr>
          <w:p w14:paraId="6F38881F" w14:textId="77777777" w:rsidR="00E23609" w:rsidRPr="00E23609" w:rsidRDefault="00E23609" w:rsidP="00A50CDA">
            <w:pPr>
              <w:rPr>
                <w:color w:val="000000" w:themeColor="text1"/>
              </w:rPr>
            </w:pPr>
          </w:p>
        </w:tc>
        <w:tc>
          <w:tcPr>
            <w:tcW w:w="9888" w:type="dxa"/>
          </w:tcPr>
          <w:p w14:paraId="66CB0153" w14:textId="77777777" w:rsidR="00E23609" w:rsidRPr="00E23609" w:rsidRDefault="00E23609" w:rsidP="00A50CDA">
            <w:pPr>
              <w:cnfStyle w:val="000000100000" w:firstRow="0" w:lastRow="0" w:firstColumn="0" w:lastColumn="0" w:oddVBand="0" w:evenVBand="0" w:oddHBand="1" w:evenHBand="0" w:firstRowFirstColumn="0" w:firstRowLastColumn="0" w:lastRowFirstColumn="0" w:lastRowLastColumn="0"/>
              <w:rPr>
                <w:color w:val="000000" w:themeColor="text1"/>
              </w:rPr>
            </w:pPr>
            <w:r w:rsidRPr="00E23609">
              <w:rPr>
                <w:b/>
                <w:bCs/>
                <w:color w:val="000000" w:themeColor="text1"/>
              </w:rPr>
              <w:t>19. Self-Regulation</w:t>
            </w:r>
            <w:r w:rsidRPr="00E23609">
              <w:rPr>
                <w:color w:val="000000" w:themeColor="text1"/>
              </w:rPr>
              <w:t>: You are a very disciplined person; you manage your vices and bad habits; you stay calm and cool under pressure; you manage your impulses and emotions.</w:t>
            </w:r>
          </w:p>
        </w:tc>
      </w:tr>
      <w:tr w:rsidR="00E23609" w:rsidRPr="00E23609" w14:paraId="22693447" w14:textId="77777777" w:rsidTr="00E23609">
        <w:tc>
          <w:tcPr>
            <w:cnfStyle w:val="001000000000" w:firstRow="0" w:lastRow="0" w:firstColumn="1" w:lastColumn="0" w:oddVBand="0" w:evenVBand="0" w:oddHBand="0" w:evenHBand="0" w:firstRowFirstColumn="0" w:firstRowLastColumn="0" w:lastRowFirstColumn="0" w:lastRowLastColumn="0"/>
            <w:tcW w:w="739" w:type="dxa"/>
            <w:vMerge w:val="restart"/>
            <w:shd w:val="clear" w:color="auto" w:fill="FFFFFF" w:themeFill="background1"/>
            <w:textDirection w:val="btLr"/>
            <w:vAlign w:val="center"/>
          </w:tcPr>
          <w:p w14:paraId="0A6FD7E5" w14:textId="77777777" w:rsidR="00E23609" w:rsidRPr="00E23609" w:rsidRDefault="00E23609" w:rsidP="00A50CDA">
            <w:pPr>
              <w:ind w:left="113" w:right="113"/>
              <w:jc w:val="center"/>
              <w:rPr>
                <w:color w:val="000000" w:themeColor="text1"/>
              </w:rPr>
            </w:pPr>
            <w:r w:rsidRPr="00E23609">
              <w:rPr>
                <w:color w:val="000000" w:themeColor="text1"/>
              </w:rPr>
              <w:t>Transcendence</w:t>
            </w:r>
          </w:p>
        </w:tc>
        <w:tc>
          <w:tcPr>
            <w:tcW w:w="9888" w:type="dxa"/>
          </w:tcPr>
          <w:p w14:paraId="7FBA1FF7" w14:textId="77777777" w:rsidR="00E23609" w:rsidRPr="00E23609" w:rsidRDefault="00E23609" w:rsidP="00A50CDA">
            <w:pPr>
              <w:cnfStyle w:val="000000000000" w:firstRow="0" w:lastRow="0" w:firstColumn="0" w:lastColumn="0" w:oddVBand="0" w:evenVBand="0" w:oddHBand="0" w:evenHBand="0" w:firstRowFirstColumn="0" w:firstRowLastColumn="0" w:lastRowFirstColumn="0" w:lastRowLastColumn="0"/>
              <w:rPr>
                <w:color w:val="000000" w:themeColor="text1"/>
              </w:rPr>
            </w:pPr>
            <w:r w:rsidRPr="00E23609">
              <w:rPr>
                <w:b/>
                <w:bCs/>
                <w:color w:val="000000" w:themeColor="text1"/>
              </w:rPr>
              <w:t>20. Appreciation of Beauty &amp; Excellence</w:t>
            </w:r>
            <w:r w:rsidRPr="00E23609">
              <w:rPr>
                <w:color w:val="000000" w:themeColor="text1"/>
              </w:rPr>
              <w:t>: You notice the beauty and excellence around you; you are often awe-struck by beauty, greatness, and/or the moral goodness you witness; you are often filled with wonder.</w:t>
            </w:r>
          </w:p>
        </w:tc>
      </w:tr>
      <w:tr w:rsidR="00E23609" w:rsidRPr="00E23609" w14:paraId="13F62790" w14:textId="77777777" w:rsidTr="00E2360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39" w:type="dxa"/>
            <w:vMerge/>
            <w:shd w:val="clear" w:color="auto" w:fill="FFFFFF" w:themeFill="background1"/>
          </w:tcPr>
          <w:p w14:paraId="390750D9" w14:textId="77777777" w:rsidR="00E23609" w:rsidRPr="00E23609" w:rsidRDefault="00E23609" w:rsidP="00A50CDA">
            <w:pPr>
              <w:rPr>
                <w:color w:val="000000" w:themeColor="text1"/>
              </w:rPr>
            </w:pPr>
          </w:p>
        </w:tc>
        <w:tc>
          <w:tcPr>
            <w:tcW w:w="9888" w:type="dxa"/>
          </w:tcPr>
          <w:p w14:paraId="68B5727E" w14:textId="77777777" w:rsidR="00E23609" w:rsidRPr="00E23609" w:rsidRDefault="00E23609" w:rsidP="00A50CDA">
            <w:pPr>
              <w:cnfStyle w:val="000000100000" w:firstRow="0" w:lastRow="0" w:firstColumn="0" w:lastColumn="0" w:oddVBand="0" w:evenVBand="0" w:oddHBand="1" w:evenHBand="0" w:firstRowFirstColumn="0" w:firstRowLastColumn="0" w:lastRowFirstColumn="0" w:lastRowLastColumn="0"/>
              <w:rPr>
                <w:color w:val="000000" w:themeColor="text1"/>
              </w:rPr>
            </w:pPr>
            <w:r w:rsidRPr="00E23609">
              <w:rPr>
                <w:b/>
                <w:bCs/>
                <w:color w:val="000000" w:themeColor="text1"/>
              </w:rPr>
              <w:t>21. Gratitude</w:t>
            </w:r>
            <w:r w:rsidRPr="00E23609">
              <w:rPr>
                <w:color w:val="000000" w:themeColor="text1"/>
              </w:rPr>
              <w:t>: You regularly experience and express thankfulness; you don’t take the good things that happen in your life for granted; you tend to feel blessed in many circumstances.</w:t>
            </w:r>
          </w:p>
        </w:tc>
      </w:tr>
      <w:tr w:rsidR="00E23609" w:rsidRPr="00E23609" w14:paraId="3985C4F0" w14:textId="77777777" w:rsidTr="00E23609">
        <w:tc>
          <w:tcPr>
            <w:cnfStyle w:val="001000000000" w:firstRow="0" w:lastRow="0" w:firstColumn="1" w:lastColumn="0" w:oddVBand="0" w:evenVBand="0" w:oddHBand="0" w:evenHBand="0" w:firstRowFirstColumn="0" w:firstRowLastColumn="0" w:lastRowFirstColumn="0" w:lastRowLastColumn="0"/>
            <w:tcW w:w="739" w:type="dxa"/>
            <w:vMerge/>
            <w:shd w:val="clear" w:color="auto" w:fill="FFFFFF" w:themeFill="background1"/>
          </w:tcPr>
          <w:p w14:paraId="65588658" w14:textId="77777777" w:rsidR="00E23609" w:rsidRPr="00E23609" w:rsidRDefault="00E23609" w:rsidP="00A50CDA">
            <w:pPr>
              <w:rPr>
                <w:color w:val="000000" w:themeColor="text1"/>
              </w:rPr>
            </w:pPr>
          </w:p>
        </w:tc>
        <w:tc>
          <w:tcPr>
            <w:tcW w:w="9888" w:type="dxa"/>
          </w:tcPr>
          <w:p w14:paraId="1026BF4E" w14:textId="77777777" w:rsidR="00E23609" w:rsidRPr="00E23609" w:rsidRDefault="00E23609" w:rsidP="00A50CDA">
            <w:pPr>
              <w:cnfStyle w:val="000000000000" w:firstRow="0" w:lastRow="0" w:firstColumn="0" w:lastColumn="0" w:oddVBand="0" w:evenVBand="0" w:oddHBand="0" w:evenHBand="0" w:firstRowFirstColumn="0" w:firstRowLastColumn="0" w:lastRowFirstColumn="0" w:lastRowLastColumn="0"/>
              <w:rPr>
                <w:color w:val="000000" w:themeColor="text1"/>
              </w:rPr>
            </w:pPr>
            <w:r w:rsidRPr="00E23609">
              <w:rPr>
                <w:b/>
                <w:bCs/>
                <w:color w:val="000000" w:themeColor="text1"/>
              </w:rPr>
              <w:t>22. Hope</w:t>
            </w:r>
            <w:r w:rsidRPr="00E23609">
              <w:rPr>
                <w:color w:val="000000" w:themeColor="text1"/>
              </w:rPr>
              <w:t>: You are optimistic, expecting the best to happen; you believe in and work toward a positive future; you can think of many pathways to reach your goals.</w:t>
            </w:r>
          </w:p>
        </w:tc>
      </w:tr>
      <w:tr w:rsidR="00E23609" w:rsidRPr="00E23609" w14:paraId="4418C898" w14:textId="77777777" w:rsidTr="00E2360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39" w:type="dxa"/>
            <w:vMerge/>
            <w:shd w:val="clear" w:color="auto" w:fill="FFFFFF" w:themeFill="background1"/>
          </w:tcPr>
          <w:p w14:paraId="5BE10E77" w14:textId="77777777" w:rsidR="00E23609" w:rsidRPr="00E23609" w:rsidRDefault="00E23609" w:rsidP="00A50CDA">
            <w:pPr>
              <w:rPr>
                <w:color w:val="000000" w:themeColor="text1"/>
              </w:rPr>
            </w:pPr>
          </w:p>
        </w:tc>
        <w:tc>
          <w:tcPr>
            <w:tcW w:w="9888" w:type="dxa"/>
          </w:tcPr>
          <w:p w14:paraId="63F4DEEB" w14:textId="77777777" w:rsidR="00E23609" w:rsidRPr="00E23609" w:rsidRDefault="00E23609" w:rsidP="00A50CDA">
            <w:pPr>
              <w:cnfStyle w:val="000000100000" w:firstRow="0" w:lastRow="0" w:firstColumn="0" w:lastColumn="0" w:oddVBand="0" w:evenVBand="0" w:oddHBand="1" w:evenHBand="0" w:firstRowFirstColumn="0" w:firstRowLastColumn="0" w:lastRowFirstColumn="0" w:lastRowLastColumn="0"/>
              <w:rPr>
                <w:color w:val="000000" w:themeColor="text1"/>
              </w:rPr>
            </w:pPr>
            <w:r w:rsidRPr="00E23609">
              <w:rPr>
                <w:b/>
                <w:bCs/>
                <w:color w:val="000000" w:themeColor="text1"/>
              </w:rPr>
              <w:t>23. Humor</w:t>
            </w:r>
            <w:r w:rsidRPr="00E23609">
              <w:rPr>
                <w:color w:val="000000" w:themeColor="text1"/>
              </w:rPr>
              <w:t>: You are playful; you love to make people smile and laugh; your sense of humor helps you connect closely to others; you brighten gloomy situations with fun and/or jokes.</w:t>
            </w:r>
          </w:p>
        </w:tc>
      </w:tr>
      <w:tr w:rsidR="00E23609" w:rsidRPr="00E23609" w14:paraId="0075AEB3" w14:textId="77777777" w:rsidTr="00E23609">
        <w:tc>
          <w:tcPr>
            <w:cnfStyle w:val="001000000000" w:firstRow="0" w:lastRow="0" w:firstColumn="1" w:lastColumn="0" w:oddVBand="0" w:evenVBand="0" w:oddHBand="0" w:evenHBand="0" w:firstRowFirstColumn="0" w:firstRowLastColumn="0" w:lastRowFirstColumn="0" w:lastRowLastColumn="0"/>
            <w:tcW w:w="739" w:type="dxa"/>
            <w:vMerge/>
            <w:shd w:val="clear" w:color="auto" w:fill="FFFFFF" w:themeFill="background1"/>
          </w:tcPr>
          <w:p w14:paraId="05D4464A" w14:textId="77777777" w:rsidR="00E23609" w:rsidRPr="00E23609" w:rsidRDefault="00E23609" w:rsidP="00A50CDA">
            <w:pPr>
              <w:rPr>
                <w:color w:val="000000" w:themeColor="text1"/>
              </w:rPr>
            </w:pPr>
          </w:p>
        </w:tc>
        <w:tc>
          <w:tcPr>
            <w:tcW w:w="9888" w:type="dxa"/>
          </w:tcPr>
          <w:p w14:paraId="3B993AE8" w14:textId="77777777" w:rsidR="00E23609" w:rsidRPr="00E23609" w:rsidRDefault="00E23609" w:rsidP="00A50CDA">
            <w:pPr>
              <w:cnfStyle w:val="000000000000" w:firstRow="0" w:lastRow="0" w:firstColumn="0" w:lastColumn="0" w:oddVBand="0" w:evenVBand="0" w:oddHBand="0" w:evenHBand="0" w:firstRowFirstColumn="0" w:firstRowLastColumn="0" w:lastRowFirstColumn="0" w:lastRowLastColumn="0"/>
              <w:rPr>
                <w:color w:val="000000" w:themeColor="text1"/>
              </w:rPr>
            </w:pPr>
            <w:r w:rsidRPr="00E23609">
              <w:rPr>
                <w:b/>
                <w:bCs/>
                <w:color w:val="000000" w:themeColor="text1"/>
              </w:rPr>
              <w:t>24. Spirituality/Sense of Meaning</w:t>
            </w:r>
            <w:r w:rsidRPr="00E23609">
              <w:rPr>
                <w:color w:val="000000" w:themeColor="text1"/>
              </w:rPr>
              <w:t>: You hold a set of beliefs, whether religious or not, about how your life is part of something bigger and more meaningful; those beliefs shape your behavior and provide a sense of comfort, understanding, and purpose</w:t>
            </w:r>
          </w:p>
        </w:tc>
      </w:tr>
    </w:tbl>
    <w:p w14:paraId="3DBBC964" w14:textId="77777777" w:rsidR="00E23609" w:rsidRDefault="00E23609" w:rsidP="00E23609">
      <w:pPr>
        <w:sectPr w:rsidR="00E23609" w:rsidSect="00A50CDA">
          <w:pgSz w:w="11900" w:h="16840" w:code="9"/>
          <w:pgMar w:top="720" w:right="720" w:bottom="720" w:left="720" w:header="720" w:footer="720" w:gutter="0"/>
          <w:cols w:space="720"/>
          <w:docGrid w:linePitch="360"/>
        </w:sectPr>
      </w:pPr>
    </w:p>
    <w:p w14:paraId="6829DC4A" w14:textId="77777777" w:rsidR="00E23609" w:rsidRPr="00495CA5" w:rsidRDefault="00E23609" w:rsidP="00E23609">
      <w:pPr>
        <w:rPr>
          <w:b/>
        </w:rPr>
      </w:pPr>
      <w:r w:rsidRPr="00495CA5">
        <w:rPr>
          <w:b/>
        </w:rPr>
        <w:lastRenderedPageBreak/>
        <w:t>Instructions</w:t>
      </w:r>
    </w:p>
    <w:p w14:paraId="28F4FBD2" w14:textId="48A2C786" w:rsidR="00E23609" w:rsidRDefault="00E23609" w:rsidP="00E23609">
      <w:r>
        <w:t>Referencing the descriptions on the previous two pages, place</w:t>
      </w:r>
      <w:r w:rsidRPr="00476354">
        <w:t xml:space="preserve"> an X in the box in each row that best describes you. </w:t>
      </w:r>
    </w:p>
    <w:tbl>
      <w:tblPr>
        <w:tblStyle w:val="TableGrid"/>
        <w:tblW w:w="0" w:type="auto"/>
        <w:tblLook w:val="04A0" w:firstRow="1" w:lastRow="0" w:firstColumn="1" w:lastColumn="0" w:noHBand="0" w:noVBand="1"/>
      </w:tblPr>
      <w:tblGrid>
        <w:gridCol w:w="3754"/>
        <w:gridCol w:w="1010"/>
        <w:gridCol w:w="1014"/>
        <w:gridCol w:w="1010"/>
        <w:gridCol w:w="915"/>
        <w:gridCol w:w="799"/>
        <w:gridCol w:w="974"/>
        <w:gridCol w:w="974"/>
      </w:tblGrid>
      <w:tr w:rsidR="00E23609" w:rsidRPr="007E647C" w14:paraId="69BF6C73" w14:textId="77777777" w:rsidTr="00A50CDA">
        <w:tc>
          <w:tcPr>
            <w:tcW w:w="7812" w:type="dxa"/>
          </w:tcPr>
          <w:p w14:paraId="596D6135" w14:textId="77777777" w:rsidR="00E23609" w:rsidRPr="007E647C" w:rsidRDefault="00E23609" w:rsidP="00A50CDA">
            <w:pPr>
              <w:rPr>
                <w:b/>
              </w:rPr>
            </w:pPr>
          </w:p>
        </w:tc>
        <w:tc>
          <w:tcPr>
            <w:tcW w:w="965" w:type="dxa"/>
          </w:tcPr>
          <w:p w14:paraId="543717C1" w14:textId="77777777" w:rsidR="00E23609" w:rsidRPr="007E647C" w:rsidRDefault="00E23609" w:rsidP="00A50CDA">
            <w:pPr>
              <w:rPr>
                <w:b/>
              </w:rPr>
            </w:pPr>
            <w:r w:rsidRPr="007E647C">
              <w:rPr>
                <w:b/>
              </w:rPr>
              <w:t>Very Strongly Disagree</w:t>
            </w:r>
          </w:p>
        </w:tc>
        <w:tc>
          <w:tcPr>
            <w:tcW w:w="1025" w:type="dxa"/>
          </w:tcPr>
          <w:p w14:paraId="6097175C" w14:textId="77777777" w:rsidR="00E23609" w:rsidRPr="007E647C" w:rsidRDefault="00E23609" w:rsidP="00A50CDA">
            <w:pPr>
              <w:rPr>
                <w:b/>
              </w:rPr>
            </w:pPr>
            <w:r w:rsidRPr="007E647C">
              <w:rPr>
                <w:b/>
              </w:rPr>
              <w:t>Strongly Disagree</w:t>
            </w:r>
          </w:p>
        </w:tc>
        <w:tc>
          <w:tcPr>
            <w:tcW w:w="959" w:type="dxa"/>
          </w:tcPr>
          <w:p w14:paraId="1F6812DE" w14:textId="77777777" w:rsidR="00E23609" w:rsidRPr="007E647C" w:rsidRDefault="00E23609" w:rsidP="00A50CDA">
            <w:pPr>
              <w:rPr>
                <w:b/>
              </w:rPr>
            </w:pPr>
            <w:r w:rsidRPr="007E647C">
              <w:rPr>
                <w:b/>
              </w:rPr>
              <w:t>Disagree</w:t>
            </w:r>
          </w:p>
        </w:tc>
        <w:tc>
          <w:tcPr>
            <w:tcW w:w="935" w:type="dxa"/>
          </w:tcPr>
          <w:p w14:paraId="76A89E72" w14:textId="77777777" w:rsidR="00E23609" w:rsidRPr="007E647C" w:rsidRDefault="00E23609" w:rsidP="00A50CDA">
            <w:pPr>
              <w:rPr>
                <w:b/>
              </w:rPr>
            </w:pPr>
            <w:r w:rsidRPr="007E647C">
              <w:rPr>
                <w:b/>
              </w:rPr>
              <w:t>Neutral</w:t>
            </w:r>
          </w:p>
        </w:tc>
        <w:tc>
          <w:tcPr>
            <w:tcW w:w="908" w:type="dxa"/>
          </w:tcPr>
          <w:p w14:paraId="3DD3666A" w14:textId="77777777" w:rsidR="00E23609" w:rsidRPr="007E647C" w:rsidRDefault="00E23609" w:rsidP="00A50CDA">
            <w:pPr>
              <w:rPr>
                <w:b/>
              </w:rPr>
            </w:pPr>
            <w:r w:rsidRPr="007E647C">
              <w:rPr>
                <w:b/>
              </w:rPr>
              <w:t>Agree</w:t>
            </w:r>
          </w:p>
        </w:tc>
        <w:tc>
          <w:tcPr>
            <w:tcW w:w="935" w:type="dxa"/>
          </w:tcPr>
          <w:p w14:paraId="720CB2AB" w14:textId="77777777" w:rsidR="00E23609" w:rsidRPr="007E647C" w:rsidRDefault="00E23609" w:rsidP="00A50CDA">
            <w:pPr>
              <w:rPr>
                <w:b/>
              </w:rPr>
            </w:pPr>
            <w:r w:rsidRPr="007E647C">
              <w:rPr>
                <w:b/>
              </w:rPr>
              <w:t>Strongly Agree</w:t>
            </w:r>
          </w:p>
        </w:tc>
        <w:tc>
          <w:tcPr>
            <w:tcW w:w="935" w:type="dxa"/>
          </w:tcPr>
          <w:p w14:paraId="6C2F32DE" w14:textId="77777777" w:rsidR="00E23609" w:rsidRPr="007E647C" w:rsidRDefault="00E23609" w:rsidP="00A50CDA">
            <w:pPr>
              <w:rPr>
                <w:b/>
              </w:rPr>
            </w:pPr>
            <w:r w:rsidRPr="007E647C">
              <w:rPr>
                <w:b/>
              </w:rPr>
              <w:t>Very Strongly Agree</w:t>
            </w:r>
          </w:p>
        </w:tc>
      </w:tr>
      <w:tr w:rsidR="00E23609" w:rsidRPr="00A63FA3" w14:paraId="7E53BC03" w14:textId="77777777" w:rsidTr="00A50CDA">
        <w:tc>
          <w:tcPr>
            <w:tcW w:w="7812" w:type="dxa"/>
          </w:tcPr>
          <w:p w14:paraId="6FB07714" w14:textId="77777777" w:rsidR="00E23609" w:rsidRPr="00A63FA3" w:rsidRDefault="00E23609" w:rsidP="00A50CDA">
            <w:r w:rsidRPr="00A63FA3">
              <w:t xml:space="preserve">It is natural and effortless for me to express my Creativity strength. </w:t>
            </w:r>
          </w:p>
        </w:tc>
        <w:tc>
          <w:tcPr>
            <w:tcW w:w="965" w:type="dxa"/>
          </w:tcPr>
          <w:p w14:paraId="5FD52B68" w14:textId="77777777" w:rsidR="00E23609" w:rsidRPr="00A63FA3" w:rsidRDefault="00E23609" w:rsidP="00A50CDA"/>
        </w:tc>
        <w:tc>
          <w:tcPr>
            <w:tcW w:w="1025" w:type="dxa"/>
          </w:tcPr>
          <w:p w14:paraId="0FEF196A" w14:textId="77777777" w:rsidR="00E23609" w:rsidRPr="00A63FA3" w:rsidRDefault="00E23609" w:rsidP="00A50CDA"/>
        </w:tc>
        <w:tc>
          <w:tcPr>
            <w:tcW w:w="959" w:type="dxa"/>
          </w:tcPr>
          <w:p w14:paraId="62AEA8CF" w14:textId="77777777" w:rsidR="00E23609" w:rsidRPr="00A63FA3" w:rsidRDefault="00E23609" w:rsidP="00A50CDA"/>
        </w:tc>
        <w:tc>
          <w:tcPr>
            <w:tcW w:w="935" w:type="dxa"/>
          </w:tcPr>
          <w:p w14:paraId="618EFAF8" w14:textId="77777777" w:rsidR="00E23609" w:rsidRPr="00A63FA3" w:rsidRDefault="00E23609" w:rsidP="00A50CDA"/>
        </w:tc>
        <w:tc>
          <w:tcPr>
            <w:tcW w:w="908" w:type="dxa"/>
          </w:tcPr>
          <w:p w14:paraId="453ED9E7" w14:textId="77777777" w:rsidR="00E23609" w:rsidRPr="00A63FA3" w:rsidRDefault="00E23609" w:rsidP="00A50CDA"/>
        </w:tc>
        <w:tc>
          <w:tcPr>
            <w:tcW w:w="935" w:type="dxa"/>
          </w:tcPr>
          <w:p w14:paraId="173A5CA5" w14:textId="77777777" w:rsidR="00E23609" w:rsidRPr="00A63FA3" w:rsidRDefault="00E23609" w:rsidP="00A50CDA"/>
        </w:tc>
        <w:tc>
          <w:tcPr>
            <w:tcW w:w="935" w:type="dxa"/>
          </w:tcPr>
          <w:p w14:paraId="3500E4BB" w14:textId="77777777" w:rsidR="00E23609" w:rsidRPr="00A63FA3" w:rsidRDefault="00E23609" w:rsidP="00A50CDA"/>
        </w:tc>
      </w:tr>
      <w:tr w:rsidR="00E23609" w:rsidRPr="00A63FA3" w14:paraId="174348F5" w14:textId="77777777" w:rsidTr="00A50CDA">
        <w:tc>
          <w:tcPr>
            <w:tcW w:w="7812" w:type="dxa"/>
          </w:tcPr>
          <w:p w14:paraId="6D60B660" w14:textId="77777777" w:rsidR="00E23609" w:rsidRPr="00A63FA3" w:rsidRDefault="00E23609" w:rsidP="00A50CDA">
            <w:r w:rsidRPr="00A63FA3">
              <w:t xml:space="preserve">It is natural and effortless for me to express my Curiosity strength. </w:t>
            </w:r>
          </w:p>
        </w:tc>
        <w:tc>
          <w:tcPr>
            <w:tcW w:w="965" w:type="dxa"/>
          </w:tcPr>
          <w:p w14:paraId="3241614F" w14:textId="77777777" w:rsidR="00E23609" w:rsidRPr="00A63FA3" w:rsidRDefault="00E23609" w:rsidP="00A50CDA"/>
        </w:tc>
        <w:tc>
          <w:tcPr>
            <w:tcW w:w="1025" w:type="dxa"/>
          </w:tcPr>
          <w:p w14:paraId="113EE4DA" w14:textId="77777777" w:rsidR="00E23609" w:rsidRPr="00A63FA3" w:rsidRDefault="00E23609" w:rsidP="00A50CDA"/>
        </w:tc>
        <w:tc>
          <w:tcPr>
            <w:tcW w:w="959" w:type="dxa"/>
          </w:tcPr>
          <w:p w14:paraId="34DE27CF" w14:textId="77777777" w:rsidR="00E23609" w:rsidRPr="00A63FA3" w:rsidRDefault="00E23609" w:rsidP="00A50CDA"/>
        </w:tc>
        <w:tc>
          <w:tcPr>
            <w:tcW w:w="935" w:type="dxa"/>
          </w:tcPr>
          <w:p w14:paraId="49A9F4E8" w14:textId="77777777" w:rsidR="00E23609" w:rsidRPr="00A63FA3" w:rsidRDefault="00E23609" w:rsidP="00A50CDA"/>
        </w:tc>
        <w:tc>
          <w:tcPr>
            <w:tcW w:w="908" w:type="dxa"/>
          </w:tcPr>
          <w:p w14:paraId="182557C7" w14:textId="77777777" w:rsidR="00E23609" w:rsidRPr="00A63FA3" w:rsidRDefault="00E23609" w:rsidP="00A50CDA"/>
        </w:tc>
        <w:tc>
          <w:tcPr>
            <w:tcW w:w="935" w:type="dxa"/>
          </w:tcPr>
          <w:p w14:paraId="6BA52B8E" w14:textId="77777777" w:rsidR="00E23609" w:rsidRPr="00A63FA3" w:rsidRDefault="00E23609" w:rsidP="00A50CDA"/>
        </w:tc>
        <w:tc>
          <w:tcPr>
            <w:tcW w:w="935" w:type="dxa"/>
          </w:tcPr>
          <w:p w14:paraId="3A84E49E" w14:textId="77777777" w:rsidR="00E23609" w:rsidRPr="00A63FA3" w:rsidRDefault="00E23609" w:rsidP="00A50CDA"/>
        </w:tc>
      </w:tr>
      <w:tr w:rsidR="00E23609" w:rsidRPr="00A63FA3" w14:paraId="490E3576" w14:textId="77777777" w:rsidTr="00A50CDA">
        <w:tc>
          <w:tcPr>
            <w:tcW w:w="7812" w:type="dxa"/>
          </w:tcPr>
          <w:p w14:paraId="0B52A464" w14:textId="77777777" w:rsidR="00E23609" w:rsidRPr="00A63FA3" w:rsidRDefault="00E23609" w:rsidP="00A50CDA">
            <w:r w:rsidRPr="00A63FA3">
              <w:t xml:space="preserve">It is natural and effortless for me to express my Judgment/Critical Thinking strength. </w:t>
            </w:r>
          </w:p>
        </w:tc>
        <w:tc>
          <w:tcPr>
            <w:tcW w:w="965" w:type="dxa"/>
          </w:tcPr>
          <w:p w14:paraId="7C794B71" w14:textId="77777777" w:rsidR="00E23609" w:rsidRPr="00A63FA3" w:rsidRDefault="00E23609" w:rsidP="00A50CDA"/>
        </w:tc>
        <w:tc>
          <w:tcPr>
            <w:tcW w:w="1025" w:type="dxa"/>
          </w:tcPr>
          <w:p w14:paraId="54503A51" w14:textId="77777777" w:rsidR="00E23609" w:rsidRPr="00A63FA3" w:rsidRDefault="00E23609" w:rsidP="00A50CDA"/>
        </w:tc>
        <w:tc>
          <w:tcPr>
            <w:tcW w:w="959" w:type="dxa"/>
          </w:tcPr>
          <w:p w14:paraId="24DA1077" w14:textId="77777777" w:rsidR="00E23609" w:rsidRPr="00A63FA3" w:rsidRDefault="00E23609" w:rsidP="00A50CDA"/>
        </w:tc>
        <w:tc>
          <w:tcPr>
            <w:tcW w:w="935" w:type="dxa"/>
          </w:tcPr>
          <w:p w14:paraId="5CB6734E" w14:textId="77777777" w:rsidR="00E23609" w:rsidRPr="00A63FA3" w:rsidRDefault="00E23609" w:rsidP="00A50CDA"/>
        </w:tc>
        <w:tc>
          <w:tcPr>
            <w:tcW w:w="908" w:type="dxa"/>
          </w:tcPr>
          <w:p w14:paraId="5E725B83" w14:textId="77777777" w:rsidR="00E23609" w:rsidRPr="00A63FA3" w:rsidRDefault="00E23609" w:rsidP="00A50CDA"/>
        </w:tc>
        <w:tc>
          <w:tcPr>
            <w:tcW w:w="935" w:type="dxa"/>
          </w:tcPr>
          <w:p w14:paraId="642DAB2C" w14:textId="77777777" w:rsidR="00E23609" w:rsidRPr="00A63FA3" w:rsidRDefault="00E23609" w:rsidP="00A50CDA"/>
        </w:tc>
        <w:tc>
          <w:tcPr>
            <w:tcW w:w="935" w:type="dxa"/>
          </w:tcPr>
          <w:p w14:paraId="470C971E" w14:textId="77777777" w:rsidR="00E23609" w:rsidRPr="00A63FA3" w:rsidRDefault="00E23609" w:rsidP="00A50CDA"/>
        </w:tc>
      </w:tr>
      <w:tr w:rsidR="00E23609" w:rsidRPr="00A63FA3" w14:paraId="1D642EE6" w14:textId="77777777" w:rsidTr="00A50CDA">
        <w:tc>
          <w:tcPr>
            <w:tcW w:w="7812" w:type="dxa"/>
          </w:tcPr>
          <w:p w14:paraId="4125C85C" w14:textId="77777777" w:rsidR="00E23609" w:rsidRPr="00A63FA3" w:rsidRDefault="00E23609" w:rsidP="00A50CDA">
            <w:r w:rsidRPr="00A63FA3">
              <w:t xml:space="preserve">It is natural and effortless for me to express my Love of Learning strength. </w:t>
            </w:r>
          </w:p>
        </w:tc>
        <w:tc>
          <w:tcPr>
            <w:tcW w:w="965" w:type="dxa"/>
          </w:tcPr>
          <w:p w14:paraId="618438C0" w14:textId="77777777" w:rsidR="00E23609" w:rsidRPr="00A63FA3" w:rsidRDefault="00E23609" w:rsidP="00A50CDA"/>
        </w:tc>
        <w:tc>
          <w:tcPr>
            <w:tcW w:w="1025" w:type="dxa"/>
          </w:tcPr>
          <w:p w14:paraId="28821AF5" w14:textId="77777777" w:rsidR="00E23609" w:rsidRPr="00A63FA3" w:rsidRDefault="00E23609" w:rsidP="00A50CDA"/>
        </w:tc>
        <w:tc>
          <w:tcPr>
            <w:tcW w:w="959" w:type="dxa"/>
          </w:tcPr>
          <w:p w14:paraId="2250F07D" w14:textId="77777777" w:rsidR="00E23609" w:rsidRPr="00A63FA3" w:rsidRDefault="00E23609" w:rsidP="00A50CDA"/>
        </w:tc>
        <w:tc>
          <w:tcPr>
            <w:tcW w:w="935" w:type="dxa"/>
          </w:tcPr>
          <w:p w14:paraId="1626A9D4" w14:textId="77777777" w:rsidR="00E23609" w:rsidRPr="00A63FA3" w:rsidRDefault="00E23609" w:rsidP="00A50CDA"/>
        </w:tc>
        <w:tc>
          <w:tcPr>
            <w:tcW w:w="908" w:type="dxa"/>
          </w:tcPr>
          <w:p w14:paraId="644DE941" w14:textId="77777777" w:rsidR="00E23609" w:rsidRPr="00A63FA3" w:rsidRDefault="00E23609" w:rsidP="00A50CDA"/>
        </w:tc>
        <w:tc>
          <w:tcPr>
            <w:tcW w:w="935" w:type="dxa"/>
          </w:tcPr>
          <w:p w14:paraId="1BFA4825" w14:textId="77777777" w:rsidR="00E23609" w:rsidRPr="00A63FA3" w:rsidRDefault="00E23609" w:rsidP="00A50CDA"/>
        </w:tc>
        <w:tc>
          <w:tcPr>
            <w:tcW w:w="935" w:type="dxa"/>
          </w:tcPr>
          <w:p w14:paraId="6BAE6BA3" w14:textId="77777777" w:rsidR="00E23609" w:rsidRPr="00A63FA3" w:rsidRDefault="00E23609" w:rsidP="00A50CDA"/>
        </w:tc>
      </w:tr>
      <w:tr w:rsidR="00E23609" w:rsidRPr="00A63FA3" w14:paraId="69645F68" w14:textId="77777777" w:rsidTr="00A50CDA">
        <w:tc>
          <w:tcPr>
            <w:tcW w:w="7812" w:type="dxa"/>
          </w:tcPr>
          <w:p w14:paraId="2767E993" w14:textId="77777777" w:rsidR="00E23609" w:rsidRPr="00A63FA3" w:rsidRDefault="00E23609" w:rsidP="00A50CDA">
            <w:r w:rsidRPr="00A63FA3">
              <w:t xml:space="preserve">It is natural and effortless for me to express my Perspective/Wisdom strength. </w:t>
            </w:r>
          </w:p>
        </w:tc>
        <w:tc>
          <w:tcPr>
            <w:tcW w:w="965" w:type="dxa"/>
          </w:tcPr>
          <w:p w14:paraId="587872D5" w14:textId="77777777" w:rsidR="00E23609" w:rsidRPr="00A63FA3" w:rsidRDefault="00E23609" w:rsidP="00A50CDA"/>
        </w:tc>
        <w:tc>
          <w:tcPr>
            <w:tcW w:w="1025" w:type="dxa"/>
          </w:tcPr>
          <w:p w14:paraId="1FDA4BB1" w14:textId="77777777" w:rsidR="00E23609" w:rsidRPr="00A63FA3" w:rsidRDefault="00E23609" w:rsidP="00A50CDA"/>
        </w:tc>
        <w:tc>
          <w:tcPr>
            <w:tcW w:w="959" w:type="dxa"/>
          </w:tcPr>
          <w:p w14:paraId="149697E0" w14:textId="77777777" w:rsidR="00E23609" w:rsidRPr="00A63FA3" w:rsidRDefault="00E23609" w:rsidP="00A50CDA"/>
        </w:tc>
        <w:tc>
          <w:tcPr>
            <w:tcW w:w="935" w:type="dxa"/>
          </w:tcPr>
          <w:p w14:paraId="704D264B" w14:textId="77777777" w:rsidR="00E23609" w:rsidRPr="00A63FA3" w:rsidRDefault="00E23609" w:rsidP="00A50CDA"/>
        </w:tc>
        <w:tc>
          <w:tcPr>
            <w:tcW w:w="908" w:type="dxa"/>
          </w:tcPr>
          <w:p w14:paraId="5AC2F4BE" w14:textId="77777777" w:rsidR="00E23609" w:rsidRPr="00A63FA3" w:rsidRDefault="00E23609" w:rsidP="00A50CDA"/>
        </w:tc>
        <w:tc>
          <w:tcPr>
            <w:tcW w:w="935" w:type="dxa"/>
          </w:tcPr>
          <w:p w14:paraId="043413A4" w14:textId="77777777" w:rsidR="00E23609" w:rsidRPr="00A63FA3" w:rsidRDefault="00E23609" w:rsidP="00A50CDA"/>
        </w:tc>
        <w:tc>
          <w:tcPr>
            <w:tcW w:w="935" w:type="dxa"/>
          </w:tcPr>
          <w:p w14:paraId="5CE21C4B" w14:textId="77777777" w:rsidR="00E23609" w:rsidRPr="00A63FA3" w:rsidRDefault="00E23609" w:rsidP="00A50CDA"/>
        </w:tc>
      </w:tr>
      <w:tr w:rsidR="00E23609" w:rsidRPr="00A63FA3" w14:paraId="3D86E97E" w14:textId="77777777" w:rsidTr="00A50CDA">
        <w:tc>
          <w:tcPr>
            <w:tcW w:w="7812" w:type="dxa"/>
          </w:tcPr>
          <w:p w14:paraId="4AAD03C7" w14:textId="77777777" w:rsidR="00E23609" w:rsidRPr="00A63FA3" w:rsidRDefault="00E23609" w:rsidP="00A50CDA">
            <w:r w:rsidRPr="00A63FA3">
              <w:t xml:space="preserve">It is natural and effortless for me to express my Bravery/Courage strength. </w:t>
            </w:r>
          </w:p>
        </w:tc>
        <w:tc>
          <w:tcPr>
            <w:tcW w:w="965" w:type="dxa"/>
          </w:tcPr>
          <w:p w14:paraId="6A76D1D1" w14:textId="77777777" w:rsidR="00E23609" w:rsidRPr="00A63FA3" w:rsidRDefault="00E23609" w:rsidP="00A50CDA"/>
        </w:tc>
        <w:tc>
          <w:tcPr>
            <w:tcW w:w="1025" w:type="dxa"/>
          </w:tcPr>
          <w:p w14:paraId="6B5C27AC" w14:textId="77777777" w:rsidR="00E23609" w:rsidRPr="00A63FA3" w:rsidRDefault="00E23609" w:rsidP="00A50CDA"/>
        </w:tc>
        <w:tc>
          <w:tcPr>
            <w:tcW w:w="959" w:type="dxa"/>
          </w:tcPr>
          <w:p w14:paraId="496AEF24" w14:textId="77777777" w:rsidR="00E23609" w:rsidRPr="00A63FA3" w:rsidRDefault="00E23609" w:rsidP="00A50CDA"/>
        </w:tc>
        <w:tc>
          <w:tcPr>
            <w:tcW w:w="935" w:type="dxa"/>
          </w:tcPr>
          <w:p w14:paraId="26650315" w14:textId="77777777" w:rsidR="00E23609" w:rsidRPr="00A63FA3" w:rsidRDefault="00E23609" w:rsidP="00A50CDA"/>
        </w:tc>
        <w:tc>
          <w:tcPr>
            <w:tcW w:w="908" w:type="dxa"/>
          </w:tcPr>
          <w:p w14:paraId="0C340FA7" w14:textId="77777777" w:rsidR="00E23609" w:rsidRPr="00A63FA3" w:rsidRDefault="00E23609" w:rsidP="00A50CDA"/>
        </w:tc>
        <w:tc>
          <w:tcPr>
            <w:tcW w:w="935" w:type="dxa"/>
          </w:tcPr>
          <w:p w14:paraId="44493709" w14:textId="77777777" w:rsidR="00E23609" w:rsidRPr="00A63FA3" w:rsidRDefault="00E23609" w:rsidP="00A50CDA"/>
        </w:tc>
        <w:tc>
          <w:tcPr>
            <w:tcW w:w="935" w:type="dxa"/>
          </w:tcPr>
          <w:p w14:paraId="47D1250B" w14:textId="77777777" w:rsidR="00E23609" w:rsidRPr="00A63FA3" w:rsidRDefault="00E23609" w:rsidP="00A50CDA"/>
        </w:tc>
      </w:tr>
      <w:tr w:rsidR="00E23609" w:rsidRPr="00A63FA3" w14:paraId="0109B9A5" w14:textId="77777777" w:rsidTr="00A50CDA">
        <w:tc>
          <w:tcPr>
            <w:tcW w:w="7812" w:type="dxa"/>
          </w:tcPr>
          <w:p w14:paraId="7BB86016" w14:textId="77777777" w:rsidR="00E23609" w:rsidRPr="00A63FA3" w:rsidRDefault="00E23609" w:rsidP="00A50CDA">
            <w:r w:rsidRPr="00A63FA3">
              <w:t xml:space="preserve">It is natural and effortless for me to express my Perseverance strength. </w:t>
            </w:r>
          </w:p>
        </w:tc>
        <w:tc>
          <w:tcPr>
            <w:tcW w:w="965" w:type="dxa"/>
          </w:tcPr>
          <w:p w14:paraId="6B4B199C" w14:textId="77777777" w:rsidR="00E23609" w:rsidRPr="00A63FA3" w:rsidRDefault="00E23609" w:rsidP="00A50CDA"/>
        </w:tc>
        <w:tc>
          <w:tcPr>
            <w:tcW w:w="1025" w:type="dxa"/>
          </w:tcPr>
          <w:p w14:paraId="3B226BFC" w14:textId="77777777" w:rsidR="00E23609" w:rsidRPr="00A63FA3" w:rsidRDefault="00E23609" w:rsidP="00A50CDA"/>
        </w:tc>
        <w:tc>
          <w:tcPr>
            <w:tcW w:w="959" w:type="dxa"/>
          </w:tcPr>
          <w:p w14:paraId="32957532" w14:textId="77777777" w:rsidR="00E23609" w:rsidRPr="00A63FA3" w:rsidRDefault="00E23609" w:rsidP="00A50CDA"/>
        </w:tc>
        <w:tc>
          <w:tcPr>
            <w:tcW w:w="935" w:type="dxa"/>
          </w:tcPr>
          <w:p w14:paraId="2ABDC00E" w14:textId="77777777" w:rsidR="00E23609" w:rsidRPr="00A63FA3" w:rsidRDefault="00E23609" w:rsidP="00A50CDA"/>
        </w:tc>
        <w:tc>
          <w:tcPr>
            <w:tcW w:w="908" w:type="dxa"/>
          </w:tcPr>
          <w:p w14:paraId="4C7D981A" w14:textId="77777777" w:rsidR="00E23609" w:rsidRPr="00A63FA3" w:rsidRDefault="00E23609" w:rsidP="00A50CDA"/>
        </w:tc>
        <w:tc>
          <w:tcPr>
            <w:tcW w:w="935" w:type="dxa"/>
          </w:tcPr>
          <w:p w14:paraId="0940EE12" w14:textId="77777777" w:rsidR="00E23609" w:rsidRPr="00A63FA3" w:rsidRDefault="00E23609" w:rsidP="00A50CDA"/>
        </w:tc>
        <w:tc>
          <w:tcPr>
            <w:tcW w:w="935" w:type="dxa"/>
          </w:tcPr>
          <w:p w14:paraId="1AF9ED1A" w14:textId="77777777" w:rsidR="00E23609" w:rsidRPr="00A63FA3" w:rsidRDefault="00E23609" w:rsidP="00A50CDA"/>
        </w:tc>
      </w:tr>
      <w:tr w:rsidR="00E23609" w:rsidRPr="00A63FA3" w14:paraId="0B8D31AB" w14:textId="77777777" w:rsidTr="00A50CDA">
        <w:tc>
          <w:tcPr>
            <w:tcW w:w="7812" w:type="dxa"/>
          </w:tcPr>
          <w:p w14:paraId="6D238F15" w14:textId="77777777" w:rsidR="00E23609" w:rsidRPr="00A63FA3" w:rsidRDefault="00E23609" w:rsidP="00A50CDA">
            <w:r w:rsidRPr="00A63FA3">
              <w:t xml:space="preserve">It is natural and effortless for me to express my Honesty strength. </w:t>
            </w:r>
          </w:p>
        </w:tc>
        <w:tc>
          <w:tcPr>
            <w:tcW w:w="965" w:type="dxa"/>
          </w:tcPr>
          <w:p w14:paraId="083515EA" w14:textId="77777777" w:rsidR="00E23609" w:rsidRPr="00A63FA3" w:rsidRDefault="00E23609" w:rsidP="00A50CDA"/>
        </w:tc>
        <w:tc>
          <w:tcPr>
            <w:tcW w:w="1025" w:type="dxa"/>
          </w:tcPr>
          <w:p w14:paraId="779665A1" w14:textId="77777777" w:rsidR="00E23609" w:rsidRPr="00A63FA3" w:rsidRDefault="00E23609" w:rsidP="00A50CDA"/>
        </w:tc>
        <w:tc>
          <w:tcPr>
            <w:tcW w:w="959" w:type="dxa"/>
          </w:tcPr>
          <w:p w14:paraId="5FC5D775" w14:textId="77777777" w:rsidR="00E23609" w:rsidRPr="00A63FA3" w:rsidRDefault="00E23609" w:rsidP="00A50CDA"/>
        </w:tc>
        <w:tc>
          <w:tcPr>
            <w:tcW w:w="935" w:type="dxa"/>
          </w:tcPr>
          <w:p w14:paraId="43E79B04" w14:textId="77777777" w:rsidR="00E23609" w:rsidRPr="00A63FA3" w:rsidRDefault="00E23609" w:rsidP="00A50CDA"/>
        </w:tc>
        <w:tc>
          <w:tcPr>
            <w:tcW w:w="908" w:type="dxa"/>
          </w:tcPr>
          <w:p w14:paraId="2732B76E" w14:textId="77777777" w:rsidR="00E23609" w:rsidRPr="00A63FA3" w:rsidRDefault="00E23609" w:rsidP="00A50CDA"/>
        </w:tc>
        <w:tc>
          <w:tcPr>
            <w:tcW w:w="935" w:type="dxa"/>
          </w:tcPr>
          <w:p w14:paraId="5FB3BBAB" w14:textId="77777777" w:rsidR="00E23609" w:rsidRPr="00A63FA3" w:rsidRDefault="00E23609" w:rsidP="00A50CDA"/>
        </w:tc>
        <w:tc>
          <w:tcPr>
            <w:tcW w:w="935" w:type="dxa"/>
          </w:tcPr>
          <w:p w14:paraId="0D337E9E" w14:textId="77777777" w:rsidR="00E23609" w:rsidRPr="00A63FA3" w:rsidRDefault="00E23609" w:rsidP="00A50CDA"/>
        </w:tc>
      </w:tr>
      <w:tr w:rsidR="00E23609" w:rsidRPr="00A63FA3" w14:paraId="00625484" w14:textId="77777777" w:rsidTr="00A50CDA">
        <w:tc>
          <w:tcPr>
            <w:tcW w:w="7812" w:type="dxa"/>
          </w:tcPr>
          <w:p w14:paraId="42B71E6D" w14:textId="77777777" w:rsidR="00E23609" w:rsidRPr="00A63FA3" w:rsidRDefault="00E23609" w:rsidP="00A50CDA">
            <w:r w:rsidRPr="00A63FA3">
              <w:t xml:space="preserve">It is natural and effortless for me to express my Zest strength. </w:t>
            </w:r>
          </w:p>
        </w:tc>
        <w:tc>
          <w:tcPr>
            <w:tcW w:w="965" w:type="dxa"/>
          </w:tcPr>
          <w:p w14:paraId="06170302" w14:textId="77777777" w:rsidR="00E23609" w:rsidRPr="00A63FA3" w:rsidRDefault="00E23609" w:rsidP="00A50CDA"/>
        </w:tc>
        <w:tc>
          <w:tcPr>
            <w:tcW w:w="1025" w:type="dxa"/>
          </w:tcPr>
          <w:p w14:paraId="3BDB1B2D" w14:textId="77777777" w:rsidR="00E23609" w:rsidRPr="00A63FA3" w:rsidRDefault="00E23609" w:rsidP="00A50CDA"/>
        </w:tc>
        <w:tc>
          <w:tcPr>
            <w:tcW w:w="959" w:type="dxa"/>
          </w:tcPr>
          <w:p w14:paraId="5FAE50B5" w14:textId="77777777" w:rsidR="00E23609" w:rsidRPr="00A63FA3" w:rsidRDefault="00E23609" w:rsidP="00A50CDA"/>
        </w:tc>
        <w:tc>
          <w:tcPr>
            <w:tcW w:w="935" w:type="dxa"/>
          </w:tcPr>
          <w:p w14:paraId="3D5B14E8" w14:textId="77777777" w:rsidR="00E23609" w:rsidRPr="00A63FA3" w:rsidRDefault="00E23609" w:rsidP="00A50CDA"/>
        </w:tc>
        <w:tc>
          <w:tcPr>
            <w:tcW w:w="908" w:type="dxa"/>
          </w:tcPr>
          <w:p w14:paraId="6A3DEA5C" w14:textId="77777777" w:rsidR="00E23609" w:rsidRPr="00A63FA3" w:rsidRDefault="00E23609" w:rsidP="00A50CDA"/>
        </w:tc>
        <w:tc>
          <w:tcPr>
            <w:tcW w:w="935" w:type="dxa"/>
          </w:tcPr>
          <w:p w14:paraId="6454C2B5" w14:textId="77777777" w:rsidR="00E23609" w:rsidRPr="00A63FA3" w:rsidRDefault="00E23609" w:rsidP="00A50CDA"/>
        </w:tc>
        <w:tc>
          <w:tcPr>
            <w:tcW w:w="935" w:type="dxa"/>
          </w:tcPr>
          <w:p w14:paraId="22BE7A30" w14:textId="77777777" w:rsidR="00E23609" w:rsidRPr="00A63FA3" w:rsidRDefault="00E23609" w:rsidP="00A50CDA"/>
        </w:tc>
      </w:tr>
      <w:tr w:rsidR="00E23609" w:rsidRPr="00A63FA3" w14:paraId="7D64E9BF" w14:textId="77777777" w:rsidTr="00A50CDA">
        <w:tc>
          <w:tcPr>
            <w:tcW w:w="7812" w:type="dxa"/>
          </w:tcPr>
          <w:p w14:paraId="5750ED98" w14:textId="77777777" w:rsidR="00E23609" w:rsidRPr="00A63FA3" w:rsidRDefault="00E23609" w:rsidP="00A50CDA">
            <w:r w:rsidRPr="00A63FA3">
              <w:t xml:space="preserve">It is natural and effortless for me to express my Love strength. </w:t>
            </w:r>
          </w:p>
        </w:tc>
        <w:tc>
          <w:tcPr>
            <w:tcW w:w="965" w:type="dxa"/>
          </w:tcPr>
          <w:p w14:paraId="56B7CF6A" w14:textId="77777777" w:rsidR="00E23609" w:rsidRPr="00A63FA3" w:rsidRDefault="00E23609" w:rsidP="00A50CDA"/>
        </w:tc>
        <w:tc>
          <w:tcPr>
            <w:tcW w:w="1025" w:type="dxa"/>
          </w:tcPr>
          <w:p w14:paraId="649CECA6" w14:textId="77777777" w:rsidR="00E23609" w:rsidRPr="00A63FA3" w:rsidRDefault="00E23609" w:rsidP="00A50CDA"/>
        </w:tc>
        <w:tc>
          <w:tcPr>
            <w:tcW w:w="959" w:type="dxa"/>
          </w:tcPr>
          <w:p w14:paraId="732F7FA8" w14:textId="77777777" w:rsidR="00E23609" w:rsidRPr="00A63FA3" w:rsidRDefault="00E23609" w:rsidP="00A50CDA"/>
        </w:tc>
        <w:tc>
          <w:tcPr>
            <w:tcW w:w="935" w:type="dxa"/>
          </w:tcPr>
          <w:p w14:paraId="00414AB1" w14:textId="77777777" w:rsidR="00E23609" w:rsidRPr="00A63FA3" w:rsidRDefault="00E23609" w:rsidP="00A50CDA"/>
        </w:tc>
        <w:tc>
          <w:tcPr>
            <w:tcW w:w="908" w:type="dxa"/>
          </w:tcPr>
          <w:p w14:paraId="63DB291D" w14:textId="77777777" w:rsidR="00E23609" w:rsidRPr="00A63FA3" w:rsidRDefault="00E23609" w:rsidP="00A50CDA"/>
        </w:tc>
        <w:tc>
          <w:tcPr>
            <w:tcW w:w="935" w:type="dxa"/>
          </w:tcPr>
          <w:p w14:paraId="69C51BF2" w14:textId="77777777" w:rsidR="00E23609" w:rsidRPr="00A63FA3" w:rsidRDefault="00E23609" w:rsidP="00A50CDA"/>
        </w:tc>
        <w:tc>
          <w:tcPr>
            <w:tcW w:w="935" w:type="dxa"/>
          </w:tcPr>
          <w:p w14:paraId="49CDF60B" w14:textId="77777777" w:rsidR="00E23609" w:rsidRPr="00A63FA3" w:rsidRDefault="00E23609" w:rsidP="00A50CDA"/>
        </w:tc>
      </w:tr>
      <w:tr w:rsidR="00E23609" w:rsidRPr="00A63FA3" w14:paraId="5FDF90EE" w14:textId="77777777" w:rsidTr="00A50CDA">
        <w:tc>
          <w:tcPr>
            <w:tcW w:w="7812" w:type="dxa"/>
          </w:tcPr>
          <w:p w14:paraId="236837DA" w14:textId="77777777" w:rsidR="00E23609" w:rsidRPr="00A63FA3" w:rsidRDefault="00E23609" w:rsidP="00A50CDA">
            <w:r w:rsidRPr="00A63FA3">
              <w:t xml:space="preserve">It is natural and effortless for me to express my Kindness strength. </w:t>
            </w:r>
          </w:p>
        </w:tc>
        <w:tc>
          <w:tcPr>
            <w:tcW w:w="965" w:type="dxa"/>
          </w:tcPr>
          <w:p w14:paraId="70337C96" w14:textId="77777777" w:rsidR="00E23609" w:rsidRPr="00A63FA3" w:rsidRDefault="00E23609" w:rsidP="00A50CDA"/>
        </w:tc>
        <w:tc>
          <w:tcPr>
            <w:tcW w:w="1025" w:type="dxa"/>
          </w:tcPr>
          <w:p w14:paraId="023F70E5" w14:textId="77777777" w:rsidR="00E23609" w:rsidRPr="00A63FA3" w:rsidRDefault="00E23609" w:rsidP="00A50CDA"/>
        </w:tc>
        <w:tc>
          <w:tcPr>
            <w:tcW w:w="959" w:type="dxa"/>
          </w:tcPr>
          <w:p w14:paraId="56DAB1F8" w14:textId="77777777" w:rsidR="00E23609" w:rsidRPr="00A63FA3" w:rsidRDefault="00E23609" w:rsidP="00A50CDA"/>
        </w:tc>
        <w:tc>
          <w:tcPr>
            <w:tcW w:w="935" w:type="dxa"/>
          </w:tcPr>
          <w:p w14:paraId="1EEA5A74" w14:textId="77777777" w:rsidR="00E23609" w:rsidRPr="00A63FA3" w:rsidRDefault="00E23609" w:rsidP="00A50CDA"/>
        </w:tc>
        <w:tc>
          <w:tcPr>
            <w:tcW w:w="908" w:type="dxa"/>
          </w:tcPr>
          <w:p w14:paraId="1F9CD914" w14:textId="77777777" w:rsidR="00E23609" w:rsidRPr="00A63FA3" w:rsidRDefault="00E23609" w:rsidP="00A50CDA"/>
        </w:tc>
        <w:tc>
          <w:tcPr>
            <w:tcW w:w="935" w:type="dxa"/>
          </w:tcPr>
          <w:p w14:paraId="5F408BF0" w14:textId="77777777" w:rsidR="00E23609" w:rsidRPr="00A63FA3" w:rsidRDefault="00E23609" w:rsidP="00A50CDA"/>
        </w:tc>
        <w:tc>
          <w:tcPr>
            <w:tcW w:w="935" w:type="dxa"/>
          </w:tcPr>
          <w:p w14:paraId="4A454E74" w14:textId="77777777" w:rsidR="00E23609" w:rsidRPr="00A63FA3" w:rsidRDefault="00E23609" w:rsidP="00A50CDA"/>
        </w:tc>
      </w:tr>
      <w:tr w:rsidR="00E23609" w:rsidRPr="00A63FA3" w14:paraId="7CC5FB63" w14:textId="77777777" w:rsidTr="00A50CDA">
        <w:tc>
          <w:tcPr>
            <w:tcW w:w="7812" w:type="dxa"/>
          </w:tcPr>
          <w:p w14:paraId="1EC7DDAB" w14:textId="77777777" w:rsidR="00E23609" w:rsidRPr="00A63FA3" w:rsidRDefault="00E23609" w:rsidP="00A50CDA">
            <w:r w:rsidRPr="00A63FA3">
              <w:t xml:space="preserve">It is natural and effortless for me to express my Social Intelligence strength. </w:t>
            </w:r>
          </w:p>
        </w:tc>
        <w:tc>
          <w:tcPr>
            <w:tcW w:w="965" w:type="dxa"/>
          </w:tcPr>
          <w:p w14:paraId="748FAF7A" w14:textId="77777777" w:rsidR="00E23609" w:rsidRPr="00A63FA3" w:rsidRDefault="00E23609" w:rsidP="00A50CDA"/>
        </w:tc>
        <w:tc>
          <w:tcPr>
            <w:tcW w:w="1025" w:type="dxa"/>
          </w:tcPr>
          <w:p w14:paraId="474BCAAA" w14:textId="77777777" w:rsidR="00E23609" w:rsidRPr="00A63FA3" w:rsidRDefault="00E23609" w:rsidP="00A50CDA"/>
        </w:tc>
        <w:tc>
          <w:tcPr>
            <w:tcW w:w="959" w:type="dxa"/>
          </w:tcPr>
          <w:p w14:paraId="41AAB29A" w14:textId="77777777" w:rsidR="00E23609" w:rsidRPr="00A63FA3" w:rsidRDefault="00E23609" w:rsidP="00A50CDA"/>
        </w:tc>
        <w:tc>
          <w:tcPr>
            <w:tcW w:w="935" w:type="dxa"/>
          </w:tcPr>
          <w:p w14:paraId="4C92856D" w14:textId="77777777" w:rsidR="00E23609" w:rsidRPr="00A63FA3" w:rsidRDefault="00E23609" w:rsidP="00A50CDA"/>
        </w:tc>
        <w:tc>
          <w:tcPr>
            <w:tcW w:w="908" w:type="dxa"/>
          </w:tcPr>
          <w:p w14:paraId="2C158B61" w14:textId="77777777" w:rsidR="00E23609" w:rsidRPr="00A63FA3" w:rsidRDefault="00E23609" w:rsidP="00A50CDA"/>
        </w:tc>
        <w:tc>
          <w:tcPr>
            <w:tcW w:w="935" w:type="dxa"/>
          </w:tcPr>
          <w:p w14:paraId="5190C77A" w14:textId="77777777" w:rsidR="00E23609" w:rsidRPr="00A63FA3" w:rsidRDefault="00E23609" w:rsidP="00A50CDA"/>
        </w:tc>
        <w:tc>
          <w:tcPr>
            <w:tcW w:w="935" w:type="dxa"/>
          </w:tcPr>
          <w:p w14:paraId="3A4178D9" w14:textId="77777777" w:rsidR="00E23609" w:rsidRPr="00A63FA3" w:rsidRDefault="00E23609" w:rsidP="00A50CDA"/>
        </w:tc>
      </w:tr>
      <w:tr w:rsidR="00E23609" w:rsidRPr="00A63FA3" w14:paraId="1EA7EFD5" w14:textId="77777777" w:rsidTr="00A50CDA">
        <w:tc>
          <w:tcPr>
            <w:tcW w:w="7812" w:type="dxa"/>
          </w:tcPr>
          <w:p w14:paraId="524A0E02" w14:textId="77777777" w:rsidR="00E23609" w:rsidRPr="00A63FA3" w:rsidRDefault="00E23609" w:rsidP="00A50CDA">
            <w:r w:rsidRPr="00A63FA3">
              <w:t xml:space="preserve">It is natural and effortless for me to express my Teamwork strength. </w:t>
            </w:r>
          </w:p>
        </w:tc>
        <w:tc>
          <w:tcPr>
            <w:tcW w:w="965" w:type="dxa"/>
          </w:tcPr>
          <w:p w14:paraId="7E08451B" w14:textId="77777777" w:rsidR="00E23609" w:rsidRPr="00A63FA3" w:rsidRDefault="00E23609" w:rsidP="00A50CDA"/>
        </w:tc>
        <w:tc>
          <w:tcPr>
            <w:tcW w:w="1025" w:type="dxa"/>
          </w:tcPr>
          <w:p w14:paraId="1E50099B" w14:textId="77777777" w:rsidR="00E23609" w:rsidRPr="00A63FA3" w:rsidRDefault="00E23609" w:rsidP="00A50CDA"/>
        </w:tc>
        <w:tc>
          <w:tcPr>
            <w:tcW w:w="959" w:type="dxa"/>
          </w:tcPr>
          <w:p w14:paraId="7F8D4F41" w14:textId="77777777" w:rsidR="00E23609" w:rsidRPr="00A63FA3" w:rsidRDefault="00E23609" w:rsidP="00A50CDA"/>
        </w:tc>
        <w:tc>
          <w:tcPr>
            <w:tcW w:w="935" w:type="dxa"/>
          </w:tcPr>
          <w:p w14:paraId="6B26698C" w14:textId="77777777" w:rsidR="00E23609" w:rsidRPr="00A63FA3" w:rsidRDefault="00E23609" w:rsidP="00A50CDA"/>
        </w:tc>
        <w:tc>
          <w:tcPr>
            <w:tcW w:w="908" w:type="dxa"/>
          </w:tcPr>
          <w:p w14:paraId="3BAC004B" w14:textId="77777777" w:rsidR="00E23609" w:rsidRPr="00A63FA3" w:rsidRDefault="00E23609" w:rsidP="00A50CDA"/>
        </w:tc>
        <w:tc>
          <w:tcPr>
            <w:tcW w:w="935" w:type="dxa"/>
          </w:tcPr>
          <w:p w14:paraId="50940E65" w14:textId="77777777" w:rsidR="00E23609" w:rsidRPr="00A63FA3" w:rsidRDefault="00E23609" w:rsidP="00A50CDA"/>
        </w:tc>
        <w:tc>
          <w:tcPr>
            <w:tcW w:w="935" w:type="dxa"/>
          </w:tcPr>
          <w:p w14:paraId="5AF907AA" w14:textId="77777777" w:rsidR="00E23609" w:rsidRPr="00A63FA3" w:rsidRDefault="00E23609" w:rsidP="00A50CDA"/>
        </w:tc>
      </w:tr>
      <w:tr w:rsidR="00E23609" w:rsidRPr="00A63FA3" w14:paraId="2EDA189E" w14:textId="77777777" w:rsidTr="00A50CDA">
        <w:tc>
          <w:tcPr>
            <w:tcW w:w="7812" w:type="dxa"/>
          </w:tcPr>
          <w:p w14:paraId="2BA88783" w14:textId="77777777" w:rsidR="00E23609" w:rsidRPr="00A63FA3" w:rsidRDefault="00E23609" w:rsidP="00A50CDA">
            <w:r w:rsidRPr="00A63FA3">
              <w:t xml:space="preserve">It is natural and effortless for me to express my Fairness strength. </w:t>
            </w:r>
          </w:p>
        </w:tc>
        <w:tc>
          <w:tcPr>
            <w:tcW w:w="965" w:type="dxa"/>
          </w:tcPr>
          <w:p w14:paraId="7B636ADA" w14:textId="77777777" w:rsidR="00E23609" w:rsidRPr="00A63FA3" w:rsidRDefault="00E23609" w:rsidP="00A50CDA"/>
        </w:tc>
        <w:tc>
          <w:tcPr>
            <w:tcW w:w="1025" w:type="dxa"/>
          </w:tcPr>
          <w:p w14:paraId="30072B3A" w14:textId="77777777" w:rsidR="00E23609" w:rsidRPr="00A63FA3" w:rsidRDefault="00E23609" w:rsidP="00A50CDA"/>
        </w:tc>
        <w:tc>
          <w:tcPr>
            <w:tcW w:w="959" w:type="dxa"/>
          </w:tcPr>
          <w:p w14:paraId="1E1217A1" w14:textId="77777777" w:rsidR="00E23609" w:rsidRPr="00A63FA3" w:rsidRDefault="00E23609" w:rsidP="00A50CDA"/>
        </w:tc>
        <w:tc>
          <w:tcPr>
            <w:tcW w:w="935" w:type="dxa"/>
          </w:tcPr>
          <w:p w14:paraId="372140DF" w14:textId="77777777" w:rsidR="00E23609" w:rsidRPr="00A63FA3" w:rsidRDefault="00E23609" w:rsidP="00A50CDA"/>
        </w:tc>
        <w:tc>
          <w:tcPr>
            <w:tcW w:w="908" w:type="dxa"/>
          </w:tcPr>
          <w:p w14:paraId="11C28C7F" w14:textId="77777777" w:rsidR="00E23609" w:rsidRPr="00A63FA3" w:rsidRDefault="00E23609" w:rsidP="00A50CDA"/>
        </w:tc>
        <w:tc>
          <w:tcPr>
            <w:tcW w:w="935" w:type="dxa"/>
          </w:tcPr>
          <w:p w14:paraId="6F94A3AC" w14:textId="77777777" w:rsidR="00E23609" w:rsidRPr="00A63FA3" w:rsidRDefault="00E23609" w:rsidP="00A50CDA"/>
        </w:tc>
        <w:tc>
          <w:tcPr>
            <w:tcW w:w="935" w:type="dxa"/>
          </w:tcPr>
          <w:p w14:paraId="3457FEE3" w14:textId="77777777" w:rsidR="00E23609" w:rsidRPr="00A63FA3" w:rsidRDefault="00E23609" w:rsidP="00A50CDA"/>
        </w:tc>
      </w:tr>
      <w:tr w:rsidR="00E23609" w:rsidRPr="00A63FA3" w14:paraId="5D2E84C0" w14:textId="77777777" w:rsidTr="00A50CDA">
        <w:tc>
          <w:tcPr>
            <w:tcW w:w="7812" w:type="dxa"/>
          </w:tcPr>
          <w:p w14:paraId="7FEF2A2E" w14:textId="77777777" w:rsidR="00E23609" w:rsidRPr="00A63FA3" w:rsidRDefault="00E23609" w:rsidP="00A50CDA">
            <w:r w:rsidRPr="00A63FA3">
              <w:lastRenderedPageBreak/>
              <w:t xml:space="preserve">It is natural and effortless for me to express my Leadership strength. </w:t>
            </w:r>
          </w:p>
        </w:tc>
        <w:tc>
          <w:tcPr>
            <w:tcW w:w="965" w:type="dxa"/>
          </w:tcPr>
          <w:p w14:paraId="15321D2D" w14:textId="77777777" w:rsidR="00E23609" w:rsidRPr="00A63FA3" w:rsidRDefault="00E23609" w:rsidP="00A50CDA"/>
        </w:tc>
        <w:tc>
          <w:tcPr>
            <w:tcW w:w="1025" w:type="dxa"/>
          </w:tcPr>
          <w:p w14:paraId="3E960191" w14:textId="77777777" w:rsidR="00E23609" w:rsidRPr="00A63FA3" w:rsidRDefault="00E23609" w:rsidP="00A50CDA"/>
        </w:tc>
        <w:tc>
          <w:tcPr>
            <w:tcW w:w="959" w:type="dxa"/>
          </w:tcPr>
          <w:p w14:paraId="1BC6F6B0" w14:textId="77777777" w:rsidR="00E23609" w:rsidRPr="00A63FA3" w:rsidRDefault="00E23609" w:rsidP="00A50CDA"/>
        </w:tc>
        <w:tc>
          <w:tcPr>
            <w:tcW w:w="935" w:type="dxa"/>
          </w:tcPr>
          <w:p w14:paraId="3AF27DB4" w14:textId="77777777" w:rsidR="00E23609" w:rsidRPr="00A63FA3" w:rsidRDefault="00E23609" w:rsidP="00A50CDA"/>
        </w:tc>
        <w:tc>
          <w:tcPr>
            <w:tcW w:w="908" w:type="dxa"/>
          </w:tcPr>
          <w:p w14:paraId="03CD2BF9" w14:textId="77777777" w:rsidR="00E23609" w:rsidRPr="00A63FA3" w:rsidRDefault="00E23609" w:rsidP="00A50CDA"/>
        </w:tc>
        <w:tc>
          <w:tcPr>
            <w:tcW w:w="935" w:type="dxa"/>
          </w:tcPr>
          <w:p w14:paraId="711CB12B" w14:textId="77777777" w:rsidR="00E23609" w:rsidRPr="00A63FA3" w:rsidRDefault="00E23609" w:rsidP="00A50CDA"/>
        </w:tc>
        <w:tc>
          <w:tcPr>
            <w:tcW w:w="935" w:type="dxa"/>
          </w:tcPr>
          <w:p w14:paraId="74C5A3EC" w14:textId="77777777" w:rsidR="00E23609" w:rsidRPr="00A63FA3" w:rsidRDefault="00E23609" w:rsidP="00A50CDA"/>
        </w:tc>
      </w:tr>
      <w:tr w:rsidR="00E23609" w:rsidRPr="00A63FA3" w14:paraId="2916A738" w14:textId="77777777" w:rsidTr="00A50CDA">
        <w:tc>
          <w:tcPr>
            <w:tcW w:w="7812" w:type="dxa"/>
          </w:tcPr>
          <w:p w14:paraId="5CA7A8DE" w14:textId="77777777" w:rsidR="00E23609" w:rsidRPr="00A63FA3" w:rsidRDefault="00E23609" w:rsidP="00A50CDA">
            <w:r w:rsidRPr="00A63FA3">
              <w:t xml:space="preserve">It is natural and effortless for me to express my Forgiveness/Mercy strength. </w:t>
            </w:r>
          </w:p>
        </w:tc>
        <w:tc>
          <w:tcPr>
            <w:tcW w:w="965" w:type="dxa"/>
          </w:tcPr>
          <w:p w14:paraId="270634CD" w14:textId="77777777" w:rsidR="00E23609" w:rsidRPr="00A63FA3" w:rsidRDefault="00E23609" w:rsidP="00A50CDA"/>
        </w:tc>
        <w:tc>
          <w:tcPr>
            <w:tcW w:w="1025" w:type="dxa"/>
          </w:tcPr>
          <w:p w14:paraId="34246262" w14:textId="77777777" w:rsidR="00E23609" w:rsidRPr="00A63FA3" w:rsidRDefault="00E23609" w:rsidP="00A50CDA"/>
        </w:tc>
        <w:tc>
          <w:tcPr>
            <w:tcW w:w="959" w:type="dxa"/>
          </w:tcPr>
          <w:p w14:paraId="72DF0F22" w14:textId="77777777" w:rsidR="00E23609" w:rsidRPr="00A63FA3" w:rsidRDefault="00E23609" w:rsidP="00A50CDA"/>
        </w:tc>
        <w:tc>
          <w:tcPr>
            <w:tcW w:w="935" w:type="dxa"/>
          </w:tcPr>
          <w:p w14:paraId="72547AC4" w14:textId="77777777" w:rsidR="00E23609" w:rsidRPr="00A63FA3" w:rsidRDefault="00E23609" w:rsidP="00A50CDA"/>
        </w:tc>
        <w:tc>
          <w:tcPr>
            <w:tcW w:w="908" w:type="dxa"/>
          </w:tcPr>
          <w:p w14:paraId="2DF6B54E" w14:textId="77777777" w:rsidR="00E23609" w:rsidRPr="00A63FA3" w:rsidRDefault="00E23609" w:rsidP="00A50CDA"/>
        </w:tc>
        <w:tc>
          <w:tcPr>
            <w:tcW w:w="935" w:type="dxa"/>
          </w:tcPr>
          <w:p w14:paraId="6C962DCD" w14:textId="77777777" w:rsidR="00E23609" w:rsidRPr="00A63FA3" w:rsidRDefault="00E23609" w:rsidP="00A50CDA"/>
        </w:tc>
        <w:tc>
          <w:tcPr>
            <w:tcW w:w="935" w:type="dxa"/>
          </w:tcPr>
          <w:p w14:paraId="586801B7" w14:textId="77777777" w:rsidR="00E23609" w:rsidRPr="00A63FA3" w:rsidRDefault="00E23609" w:rsidP="00A50CDA"/>
        </w:tc>
      </w:tr>
      <w:tr w:rsidR="00E23609" w:rsidRPr="00A63FA3" w14:paraId="427123CE" w14:textId="77777777" w:rsidTr="00A50CDA">
        <w:tc>
          <w:tcPr>
            <w:tcW w:w="7812" w:type="dxa"/>
          </w:tcPr>
          <w:p w14:paraId="6519CBBC" w14:textId="77777777" w:rsidR="00E23609" w:rsidRPr="00A63FA3" w:rsidRDefault="00E23609" w:rsidP="00A50CDA">
            <w:r w:rsidRPr="00A63FA3">
              <w:t xml:space="preserve">It is natural and effortless for me to express my Humility/Modesty strength. </w:t>
            </w:r>
          </w:p>
        </w:tc>
        <w:tc>
          <w:tcPr>
            <w:tcW w:w="965" w:type="dxa"/>
          </w:tcPr>
          <w:p w14:paraId="29A9D493" w14:textId="77777777" w:rsidR="00E23609" w:rsidRPr="00A63FA3" w:rsidRDefault="00E23609" w:rsidP="00A50CDA"/>
        </w:tc>
        <w:tc>
          <w:tcPr>
            <w:tcW w:w="1025" w:type="dxa"/>
          </w:tcPr>
          <w:p w14:paraId="734CC6BE" w14:textId="77777777" w:rsidR="00E23609" w:rsidRPr="00A63FA3" w:rsidRDefault="00E23609" w:rsidP="00A50CDA"/>
        </w:tc>
        <w:tc>
          <w:tcPr>
            <w:tcW w:w="959" w:type="dxa"/>
          </w:tcPr>
          <w:p w14:paraId="637161D4" w14:textId="77777777" w:rsidR="00E23609" w:rsidRPr="00A63FA3" w:rsidRDefault="00E23609" w:rsidP="00A50CDA"/>
        </w:tc>
        <w:tc>
          <w:tcPr>
            <w:tcW w:w="935" w:type="dxa"/>
          </w:tcPr>
          <w:p w14:paraId="0FC2F722" w14:textId="77777777" w:rsidR="00E23609" w:rsidRPr="00A63FA3" w:rsidRDefault="00E23609" w:rsidP="00A50CDA"/>
        </w:tc>
        <w:tc>
          <w:tcPr>
            <w:tcW w:w="908" w:type="dxa"/>
          </w:tcPr>
          <w:p w14:paraId="458F8328" w14:textId="77777777" w:rsidR="00E23609" w:rsidRPr="00A63FA3" w:rsidRDefault="00E23609" w:rsidP="00A50CDA"/>
        </w:tc>
        <w:tc>
          <w:tcPr>
            <w:tcW w:w="935" w:type="dxa"/>
          </w:tcPr>
          <w:p w14:paraId="2DA76B07" w14:textId="77777777" w:rsidR="00E23609" w:rsidRPr="00A63FA3" w:rsidRDefault="00E23609" w:rsidP="00A50CDA"/>
        </w:tc>
        <w:tc>
          <w:tcPr>
            <w:tcW w:w="935" w:type="dxa"/>
          </w:tcPr>
          <w:p w14:paraId="0AC1A8B0" w14:textId="77777777" w:rsidR="00E23609" w:rsidRPr="00A63FA3" w:rsidRDefault="00E23609" w:rsidP="00A50CDA"/>
        </w:tc>
      </w:tr>
      <w:tr w:rsidR="00E23609" w:rsidRPr="00A63FA3" w14:paraId="47730BB4" w14:textId="77777777" w:rsidTr="00A50CDA">
        <w:tc>
          <w:tcPr>
            <w:tcW w:w="7812" w:type="dxa"/>
          </w:tcPr>
          <w:p w14:paraId="097774B3" w14:textId="77777777" w:rsidR="00E23609" w:rsidRPr="00A63FA3" w:rsidRDefault="00E23609" w:rsidP="00A50CDA">
            <w:r w:rsidRPr="00A63FA3">
              <w:t xml:space="preserve">It is natural and effortless for me to express my Prudence strength. </w:t>
            </w:r>
          </w:p>
        </w:tc>
        <w:tc>
          <w:tcPr>
            <w:tcW w:w="965" w:type="dxa"/>
          </w:tcPr>
          <w:p w14:paraId="46C4A8DB" w14:textId="77777777" w:rsidR="00E23609" w:rsidRPr="00A63FA3" w:rsidRDefault="00E23609" w:rsidP="00A50CDA"/>
        </w:tc>
        <w:tc>
          <w:tcPr>
            <w:tcW w:w="1025" w:type="dxa"/>
          </w:tcPr>
          <w:p w14:paraId="018EAB62" w14:textId="77777777" w:rsidR="00E23609" w:rsidRPr="00A63FA3" w:rsidRDefault="00E23609" w:rsidP="00A50CDA"/>
        </w:tc>
        <w:tc>
          <w:tcPr>
            <w:tcW w:w="959" w:type="dxa"/>
          </w:tcPr>
          <w:p w14:paraId="59518F90" w14:textId="77777777" w:rsidR="00E23609" w:rsidRPr="00A63FA3" w:rsidRDefault="00E23609" w:rsidP="00A50CDA"/>
        </w:tc>
        <w:tc>
          <w:tcPr>
            <w:tcW w:w="935" w:type="dxa"/>
          </w:tcPr>
          <w:p w14:paraId="28FD73A9" w14:textId="77777777" w:rsidR="00E23609" w:rsidRPr="00A63FA3" w:rsidRDefault="00E23609" w:rsidP="00A50CDA"/>
        </w:tc>
        <w:tc>
          <w:tcPr>
            <w:tcW w:w="908" w:type="dxa"/>
          </w:tcPr>
          <w:p w14:paraId="1E4AF25D" w14:textId="77777777" w:rsidR="00E23609" w:rsidRPr="00A63FA3" w:rsidRDefault="00E23609" w:rsidP="00A50CDA"/>
        </w:tc>
        <w:tc>
          <w:tcPr>
            <w:tcW w:w="935" w:type="dxa"/>
          </w:tcPr>
          <w:p w14:paraId="3C4096B4" w14:textId="77777777" w:rsidR="00E23609" w:rsidRPr="00A63FA3" w:rsidRDefault="00E23609" w:rsidP="00A50CDA"/>
        </w:tc>
        <w:tc>
          <w:tcPr>
            <w:tcW w:w="935" w:type="dxa"/>
          </w:tcPr>
          <w:p w14:paraId="14E244B8" w14:textId="77777777" w:rsidR="00E23609" w:rsidRPr="00A63FA3" w:rsidRDefault="00E23609" w:rsidP="00A50CDA"/>
        </w:tc>
      </w:tr>
      <w:tr w:rsidR="00E23609" w:rsidRPr="00A63FA3" w14:paraId="161A9883" w14:textId="77777777" w:rsidTr="00A50CDA">
        <w:tc>
          <w:tcPr>
            <w:tcW w:w="7812" w:type="dxa"/>
          </w:tcPr>
          <w:p w14:paraId="2394CF76" w14:textId="77777777" w:rsidR="00E23609" w:rsidRPr="00A63FA3" w:rsidRDefault="00E23609" w:rsidP="00A50CDA">
            <w:r w:rsidRPr="00A63FA3">
              <w:t xml:space="preserve">It is natural and effortless for me to express my Self-Regulation strength. </w:t>
            </w:r>
          </w:p>
        </w:tc>
        <w:tc>
          <w:tcPr>
            <w:tcW w:w="965" w:type="dxa"/>
          </w:tcPr>
          <w:p w14:paraId="1EE797E5" w14:textId="77777777" w:rsidR="00E23609" w:rsidRPr="00A63FA3" w:rsidRDefault="00E23609" w:rsidP="00A50CDA"/>
        </w:tc>
        <w:tc>
          <w:tcPr>
            <w:tcW w:w="1025" w:type="dxa"/>
          </w:tcPr>
          <w:p w14:paraId="35BADE3F" w14:textId="77777777" w:rsidR="00E23609" w:rsidRPr="00A63FA3" w:rsidRDefault="00E23609" w:rsidP="00A50CDA"/>
        </w:tc>
        <w:tc>
          <w:tcPr>
            <w:tcW w:w="959" w:type="dxa"/>
          </w:tcPr>
          <w:p w14:paraId="5CECD740" w14:textId="77777777" w:rsidR="00E23609" w:rsidRPr="00A63FA3" w:rsidRDefault="00E23609" w:rsidP="00A50CDA"/>
        </w:tc>
        <w:tc>
          <w:tcPr>
            <w:tcW w:w="935" w:type="dxa"/>
          </w:tcPr>
          <w:p w14:paraId="050A8D38" w14:textId="77777777" w:rsidR="00E23609" w:rsidRPr="00A63FA3" w:rsidRDefault="00E23609" w:rsidP="00A50CDA"/>
        </w:tc>
        <w:tc>
          <w:tcPr>
            <w:tcW w:w="908" w:type="dxa"/>
          </w:tcPr>
          <w:p w14:paraId="00D83E17" w14:textId="77777777" w:rsidR="00E23609" w:rsidRPr="00A63FA3" w:rsidRDefault="00E23609" w:rsidP="00A50CDA"/>
        </w:tc>
        <w:tc>
          <w:tcPr>
            <w:tcW w:w="935" w:type="dxa"/>
          </w:tcPr>
          <w:p w14:paraId="02D2BA4C" w14:textId="77777777" w:rsidR="00E23609" w:rsidRPr="00A63FA3" w:rsidRDefault="00E23609" w:rsidP="00A50CDA"/>
        </w:tc>
        <w:tc>
          <w:tcPr>
            <w:tcW w:w="935" w:type="dxa"/>
          </w:tcPr>
          <w:p w14:paraId="6941A317" w14:textId="77777777" w:rsidR="00E23609" w:rsidRPr="00A63FA3" w:rsidRDefault="00E23609" w:rsidP="00A50CDA"/>
        </w:tc>
      </w:tr>
      <w:tr w:rsidR="00E23609" w:rsidRPr="00A63FA3" w14:paraId="5027B04F" w14:textId="77777777" w:rsidTr="00A50CDA">
        <w:tc>
          <w:tcPr>
            <w:tcW w:w="7812" w:type="dxa"/>
          </w:tcPr>
          <w:p w14:paraId="15599B15" w14:textId="77777777" w:rsidR="00E23609" w:rsidRPr="00A63FA3" w:rsidRDefault="00E23609" w:rsidP="00A50CDA">
            <w:r w:rsidRPr="00A63FA3">
              <w:t xml:space="preserve">It is natural and effortless for me to express my Appreciation of Beauty &amp; Excellence strength. </w:t>
            </w:r>
          </w:p>
        </w:tc>
        <w:tc>
          <w:tcPr>
            <w:tcW w:w="965" w:type="dxa"/>
          </w:tcPr>
          <w:p w14:paraId="299F1EAA" w14:textId="77777777" w:rsidR="00E23609" w:rsidRPr="00A63FA3" w:rsidRDefault="00E23609" w:rsidP="00A50CDA"/>
        </w:tc>
        <w:tc>
          <w:tcPr>
            <w:tcW w:w="1025" w:type="dxa"/>
          </w:tcPr>
          <w:p w14:paraId="586835C6" w14:textId="77777777" w:rsidR="00E23609" w:rsidRPr="00A63FA3" w:rsidRDefault="00E23609" w:rsidP="00A50CDA"/>
        </w:tc>
        <w:tc>
          <w:tcPr>
            <w:tcW w:w="959" w:type="dxa"/>
          </w:tcPr>
          <w:p w14:paraId="30E3DADA" w14:textId="77777777" w:rsidR="00E23609" w:rsidRPr="00A63FA3" w:rsidRDefault="00E23609" w:rsidP="00A50CDA"/>
        </w:tc>
        <w:tc>
          <w:tcPr>
            <w:tcW w:w="935" w:type="dxa"/>
          </w:tcPr>
          <w:p w14:paraId="304FA295" w14:textId="77777777" w:rsidR="00E23609" w:rsidRPr="00A63FA3" w:rsidRDefault="00E23609" w:rsidP="00A50CDA"/>
        </w:tc>
        <w:tc>
          <w:tcPr>
            <w:tcW w:w="908" w:type="dxa"/>
          </w:tcPr>
          <w:p w14:paraId="7A1CE93E" w14:textId="77777777" w:rsidR="00E23609" w:rsidRPr="00A63FA3" w:rsidRDefault="00E23609" w:rsidP="00A50CDA"/>
        </w:tc>
        <w:tc>
          <w:tcPr>
            <w:tcW w:w="935" w:type="dxa"/>
          </w:tcPr>
          <w:p w14:paraId="422CFBCA" w14:textId="77777777" w:rsidR="00E23609" w:rsidRPr="00A63FA3" w:rsidRDefault="00E23609" w:rsidP="00A50CDA"/>
        </w:tc>
        <w:tc>
          <w:tcPr>
            <w:tcW w:w="935" w:type="dxa"/>
          </w:tcPr>
          <w:p w14:paraId="52C44F6B" w14:textId="77777777" w:rsidR="00E23609" w:rsidRPr="00A63FA3" w:rsidRDefault="00E23609" w:rsidP="00A50CDA"/>
        </w:tc>
      </w:tr>
      <w:tr w:rsidR="00E23609" w:rsidRPr="00A63FA3" w14:paraId="4B2E476D" w14:textId="77777777" w:rsidTr="00A50CDA">
        <w:tc>
          <w:tcPr>
            <w:tcW w:w="7812" w:type="dxa"/>
          </w:tcPr>
          <w:p w14:paraId="1DA3AAE1" w14:textId="77777777" w:rsidR="00E23609" w:rsidRPr="00A63FA3" w:rsidRDefault="00E23609" w:rsidP="00A50CDA">
            <w:r w:rsidRPr="00A63FA3">
              <w:t xml:space="preserve">It is natural and effortless for me to express my Gratitude strength. </w:t>
            </w:r>
          </w:p>
        </w:tc>
        <w:tc>
          <w:tcPr>
            <w:tcW w:w="965" w:type="dxa"/>
          </w:tcPr>
          <w:p w14:paraId="2ADF4DF6" w14:textId="77777777" w:rsidR="00E23609" w:rsidRPr="00A63FA3" w:rsidRDefault="00E23609" w:rsidP="00A50CDA"/>
        </w:tc>
        <w:tc>
          <w:tcPr>
            <w:tcW w:w="1025" w:type="dxa"/>
          </w:tcPr>
          <w:p w14:paraId="53BE9023" w14:textId="77777777" w:rsidR="00E23609" w:rsidRPr="00A63FA3" w:rsidRDefault="00E23609" w:rsidP="00A50CDA"/>
        </w:tc>
        <w:tc>
          <w:tcPr>
            <w:tcW w:w="959" w:type="dxa"/>
          </w:tcPr>
          <w:p w14:paraId="50AC6A47" w14:textId="77777777" w:rsidR="00E23609" w:rsidRPr="00A63FA3" w:rsidRDefault="00E23609" w:rsidP="00A50CDA"/>
        </w:tc>
        <w:tc>
          <w:tcPr>
            <w:tcW w:w="935" w:type="dxa"/>
          </w:tcPr>
          <w:p w14:paraId="0175FE4A" w14:textId="77777777" w:rsidR="00E23609" w:rsidRPr="00A63FA3" w:rsidRDefault="00E23609" w:rsidP="00A50CDA"/>
        </w:tc>
        <w:tc>
          <w:tcPr>
            <w:tcW w:w="908" w:type="dxa"/>
          </w:tcPr>
          <w:p w14:paraId="26A8FDDA" w14:textId="77777777" w:rsidR="00E23609" w:rsidRPr="00A63FA3" w:rsidRDefault="00E23609" w:rsidP="00A50CDA"/>
        </w:tc>
        <w:tc>
          <w:tcPr>
            <w:tcW w:w="935" w:type="dxa"/>
          </w:tcPr>
          <w:p w14:paraId="3C1F6B0A" w14:textId="77777777" w:rsidR="00E23609" w:rsidRPr="00A63FA3" w:rsidRDefault="00E23609" w:rsidP="00A50CDA"/>
        </w:tc>
        <w:tc>
          <w:tcPr>
            <w:tcW w:w="935" w:type="dxa"/>
          </w:tcPr>
          <w:p w14:paraId="1C5A319E" w14:textId="77777777" w:rsidR="00E23609" w:rsidRPr="00A63FA3" w:rsidRDefault="00E23609" w:rsidP="00A50CDA"/>
        </w:tc>
      </w:tr>
      <w:tr w:rsidR="00E23609" w:rsidRPr="00A63FA3" w14:paraId="1BB55C13" w14:textId="77777777" w:rsidTr="00A50CDA">
        <w:tc>
          <w:tcPr>
            <w:tcW w:w="7812" w:type="dxa"/>
          </w:tcPr>
          <w:p w14:paraId="4976EFF2" w14:textId="77777777" w:rsidR="00E23609" w:rsidRPr="00A63FA3" w:rsidRDefault="00E23609" w:rsidP="00A50CDA">
            <w:r w:rsidRPr="00A63FA3">
              <w:t xml:space="preserve">It is natural and effortless for me to express my Hope strength. </w:t>
            </w:r>
          </w:p>
        </w:tc>
        <w:tc>
          <w:tcPr>
            <w:tcW w:w="965" w:type="dxa"/>
          </w:tcPr>
          <w:p w14:paraId="72DFFE76" w14:textId="77777777" w:rsidR="00E23609" w:rsidRPr="00A63FA3" w:rsidRDefault="00E23609" w:rsidP="00A50CDA"/>
        </w:tc>
        <w:tc>
          <w:tcPr>
            <w:tcW w:w="1025" w:type="dxa"/>
          </w:tcPr>
          <w:p w14:paraId="1631F61F" w14:textId="77777777" w:rsidR="00E23609" w:rsidRPr="00A63FA3" w:rsidRDefault="00E23609" w:rsidP="00A50CDA"/>
        </w:tc>
        <w:tc>
          <w:tcPr>
            <w:tcW w:w="959" w:type="dxa"/>
          </w:tcPr>
          <w:p w14:paraId="15BBC37A" w14:textId="77777777" w:rsidR="00E23609" w:rsidRPr="00A63FA3" w:rsidRDefault="00E23609" w:rsidP="00A50CDA"/>
        </w:tc>
        <w:tc>
          <w:tcPr>
            <w:tcW w:w="935" w:type="dxa"/>
          </w:tcPr>
          <w:p w14:paraId="5F46EC58" w14:textId="77777777" w:rsidR="00E23609" w:rsidRPr="00A63FA3" w:rsidRDefault="00E23609" w:rsidP="00A50CDA"/>
        </w:tc>
        <w:tc>
          <w:tcPr>
            <w:tcW w:w="908" w:type="dxa"/>
          </w:tcPr>
          <w:p w14:paraId="3EE5E1AE" w14:textId="77777777" w:rsidR="00E23609" w:rsidRPr="00A63FA3" w:rsidRDefault="00E23609" w:rsidP="00A50CDA"/>
        </w:tc>
        <w:tc>
          <w:tcPr>
            <w:tcW w:w="935" w:type="dxa"/>
          </w:tcPr>
          <w:p w14:paraId="140FB7C4" w14:textId="77777777" w:rsidR="00E23609" w:rsidRPr="00A63FA3" w:rsidRDefault="00E23609" w:rsidP="00A50CDA"/>
        </w:tc>
        <w:tc>
          <w:tcPr>
            <w:tcW w:w="935" w:type="dxa"/>
          </w:tcPr>
          <w:p w14:paraId="3A098EBB" w14:textId="77777777" w:rsidR="00E23609" w:rsidRPr="00A63FA3" w:rsidRDefault="00E23609" w:rsidP="00A50CDA"/>
        </w:tc>
      </w:tr>
      <w:tr w:rsidR="00E23609" w:rsidRPr="00A63FA3" w14:paraId="62296F4A" w14:textId="77777777" w:rsidTr="00A50CDA">
        <w:tc>
          <w:tcPr>
            <w:tcW w:w="7812" w:type="dxa"/>
          </w:tcPr>
          <w:p w14:paraId="179A0AF7" w14:textId="77777777" w:rsidR="00E23609" w:rsidRPr="00A63FA3" w:rsidRDefault="00E23609" w:rsidP="00A50CDA">
            <w:r w:rsidRPr="00A63FA3">
              <w:t xml:space="preserve">It is natural and effortless for me to express my Humor strength. </w:t>
            </w:r>
          </w:p>
        </w:tc>
        <w:tc>
          <w:tcPr>
            <w:tcW w:w="965" w:type="dxa"/>
          </w:tcPr>
          <w:p w14:paraId="0BA352D7" w14:textId="77777777" w:rsidR="00E23609" w:rsidRPr="00A63FA3" w:rsidRDefault="00E23609" w:rsidP="00A50CDA"/>
        </w:tc>
        <w:tc>
          <w:tcPr>
            <w:tcW w:w="1025" w:type="dxa"/>
          </w:tcPr>
          <w:p w14:paraId="13ADC2EC" w14:textId="77777777" w:rsidR="00E23609" w:rsidRPr="00A63FA3" w:rsidRDefault="00E23609" w:rsidP="00A50CDA"/>
        </w:tc>
        <w:tc>
          <w:tcPr>
            <w:tcW w:w="959" w:type="dxa"/>
          </w:tcPr>
          <w:p w14:paraId="0C1B8FC9" w14:textId="77777777" w:rsidR="00E23609" w:rsidRPr="00A63FA3" w:rsidRDefault="00E23609" w:rsidP="00A50CDA"/>
        </w:tc>
        <w:tc>
          <w:tcPr>
            <w:tcW w:w="935" w:type="dxa"/>
          </w:tcPr>
          <w:p w14:paraId="1867C067" w14:textId="77777777" w:rsidR="00E23609" w:rsidRPr="00A63FA3" w:rsidRDefault="00E23609" w:rsidP="00A50CDA"/>
        </w:tc>
        <w:tc>
          <w:tcPr>
            <w:tcW w:w="908" w:type="dxa"/>
          </w:tcPr>
          <w:p w14:paraId="5F4CF39A" w14:textId="77777777" w:rsidR="00E23609" w:rsidRPr="00A63FA3" w:rsidRDefault="00E23609" w:rsidP="00A50CDA"/>
        </w:tc>
        <w:tc>
          <w:tcPr>
            <w:tcW w:w="935" w:type="dxa"/>
          </w:tcPr>
          <w:p w14:paraId="262A4007" w14:textId="77777777" w:rsidR="00E23609" w:rsidRPr="00A63FA3" w:rsidRDefault="00E23609" w:rsidP="00A50CDA"/>
        </w:tc>
        <w:tc>
          <w:tcPr>
            <w:tcW w:w="935" w:type="dxa"/>
          </w:tcPr>
          <w:p w14:paraId="3DE7014B" w14:textId="77777777" w:rsidR="00E23609" w:rsidRPr="00A63FA3" w:rsidRDefault="00E23609" w:rsidP="00A50CDA"/>
        </w:tc>
      </w:tr>
      <w:tr w:rsidR="00E23609" w:rsidRPr="00A63FA3" w14:paraId="35C80BFF" w14:textId="77777777" w:rsidTr="00A50CDA">
        <w:tc>
          <w:tcPr>
            <w:tcW w:w="7812" w:type="dxa"/>
          </w:tcPr>
          <w:p w14:paraId="6A9F49F0" w14:textId="77777777" w:rsidR="00E23609" w:rsidRPr="00A63FA3" w:rsidRDefault="00E23609" w:rsidP="00A50CDA">
            <w:r w:rsidRPr="00A63FA3">
              <w:t>It is natural and effortless for me to express my Spirituality/Sense of Meaning.</w:t>
            </w:r>
          </w:p>
        </w:tc>
        <w:tc>
          <w:tcPr>
            <w:tcW w:w="965" w:type="dxa"/>
          </w:tcPr>
          <w:p w14:paraId="7BE47724" w14:textId="77777777" w:rsidR="00E23609" w:rsidRPr="00A63FA3" w:rsidRDefault="00E23609" w:rsidP="00A50CDA"/>
        </w:tc>
        <w:tc>
          <w:tcPr>
            <w:tcW w:w="1025" w:type="dxa"/>
          </w:tcPr>
          <w:p w14:paraId="06BBA30E" w14:textId="77777777" w:rsidR="00E23609" w:rsidRPr="00A63FA3" w:rsidRDefault="00E23609" w:rsidP="00A50CDA"/>
        </w:tc>
        <w:tc>
          <w:tcPr>
            <w:tcW w:w="959" w:type="dxa"/>
          </w:tcPr>
          <w:p w14:paraId="676B170A" w14:textId="77777777" w:rsidR="00E23609" w:rsidRPr="00A63FA3" w:rsidRDefault="00E23609" w:rsidP="00A50CDA"/>
        </w:tc>
        <w:tc>
          <w:tcPr>
            <w:tcW w:w="935" w:type="dxa"/>
          </w:tcPr>
          <w:p w14:paraId="125FDB5D" w14:textId="77777777" w:rsidR="00E23609" w:rsidRPr="00A63FA3" w:rsidRDefault="00E23609" w:rsidP="00A50CDA"/>
        </w:tc>
        <w:tc>
          <w:tcPr>
            <w:tcW w:w="908" w:type="dxa"/>
          </w:tcPr>
          <w:p w14:paraId="026F3483" w14:textId="77777777" w:rsidR="00E23609" w:rsidRPr="00A63FA3" w:rsidRDefault="00E23609" w:rsidP="00A50CDA"/>
        </w:tc>
        <w:tc>
          <w:tcPr>
            <w:tcW w:w="935" w:type="dxa"/>
          </w:tcPr>
          <w:p w14:paraId="7F3E4221" w14:textId="77777777" w:rsidR="00E23609" w:rsidRPr="00A63FA3" w:rsidRDefault="00E23609" w:rsidP="00A50CDA"/>
        </w:tc>
        <w:tc>
          <w:tcPr>
            <w:tcW w:w="935" w:type="dxa"/>
          </w:tcPr>
          <w:p w14:paraId="127BE334" w14:textId="77777777" w:rsidR="00E23609" w:rsidRPr="00A63FA3" w:rsidRDefault="00E23609" w:rsidP="00A50CDA"/>
        </w:tc>
      </w:tr>
    </w:tbl>
    <w:p w14:paraId="568101C3" w14:textId="77777777" w:rsidR="00E23609" w:rsidRDefault="00E23609" w:rsidP="00E23609">
      <w:r>
        <w:t xml:space="preserve">(Source: Adapted from VIA Institute on Character, </w:t>
      </w:r>
      <w:r w:rsidRPr="00E9301B">
        <w:t>www.viacha</w:t>
      </w:r>
      <w:r>
        <w:t>ra</w:t>
      </w:r>
      <w:r w:rsidRPr="00E9301B">
        <w:t>cter.org</w:t>
      </w:r>
      <w:r>
        <w:t>, used with permission)</w:t>
      </w:r>
    </w:p>
    <w:p w14:paraId="2E2D84A9" w14:textId="77777777" w:rsidR="00E23609" w:rsidRDefault="00E23609" w:rsidP="00117218">
      <w:r>
        <w:t>What were your six top strengths? (these are known as your signature strengths)</w:t>
      </w:r>
    </w:p>
    <w:tbl>
      <w:tblPr>
        <w:tblStyle w:val="TableGrid"/>
        <w:tblW w:w="0" w:type="auto"/>
        <w:tblLook w:val="04A0" w:firstRow="1" w:lastRow="0" w:firstColumn="1" w:lastColumn="0" w:noHBand="0" w:noVBand="1"/>
      </w:tblPr>
      <w:tblGrid>
        <w:gridCol w:w="10450"/>
      </w:tblGrid>
      <w:tr w:rsidR="00117218" w14:paraId="586CF40E" w14:textId="77777777" w:rsidTr="00117218">
        <w:tc>
          <w:tcPr>
            <w:tcW w:w="10450" w:type="dxa"/>
          </w:tcPr>
          <w:p w14:paraId="1402B3B3" w14:textId="77777777" w:rsidR="00117218" w:rsidRDefault="00117218" w:rsidP="00117218"/>
          <w:p w14:paraId="303BF685" w14:textId="6BA693F5" w:rsidR="00117218" w:rsidRDefault="00117218" w:rsidP="00117218"/>
          <w:p w14:paraId="70871549" w14:textId="77777777" w:rsidR="00117218" w:rsidRDefault="00117218" w:rsidP="00117218"/>
          <w:p w14:paraId="7F6974B4" w14:textId="77777777" w:rsidR="00117218" w:rsidRDefault="00117218" w:rsidP="00117218"/>
          <w:p w14:paraId="5637B72D" w14:textId="77777777" w:rsidR="00117218" w:rsidRDefault="00117218" w:rsidP="00117218"/>
          <w:p w14:paraId="35629835" w14:textId="77777777" w:rsidR="00117218" w:rsidRDefault="00117218" w:rsidP="00117218"/>
          <w:p w14:paraId="1C6E8EE7" w14:textId="327B0B05" w:rsidR="00117218" w:rsidRDefault="00117218" w:rsidP="00117218"/>
        </w:tc>
      </w:tr>
    </w:tbl>
    <w:p w14:paraId="442BF546" w14:textId="77777777" w:rsidR="00480F0C" w:rsidRDefault="00480F0C" w:rsidP="00117218"/>
    <w:p w14:paraId="5DAC793D" w14:textId="590C33CC" w:rsidR="00E23609" w:rsidRDefault="00E23609">
      <w:pPr>
        <w:spacing w:after="0" w:line="240" w:lineRule="auto"/>
      </w:pPr>
      <w:r>
        <w:br w:type="page"/>
      </w:r>
    </w:p>
    <w:p w14:paraId="3CB3F818" w14:textId="6773D5AC" w:rsidR="00E23609" w:rsidRDefault="00E23609" w:rsidP="00117218">
      <w:r>
        <w:lastRenderedPageBreak/>
        <w:t>What strengths would I like to develop as a leader?</w:t>
      </w:r>
    </w:p>
    <w:tbl>
      <w:tblPr>
        <w:tblStyle w:val="TableGrid"/>
        <w:tblW w:w="0" w:type="auto"/>
        <w:tblLook w:val="04A0" w:firstRow="1" w:lastRow="0" w:firstColumn="1" w:lastColumn="0" w:noHBand="0" w:noVBand="1"/>
      </w:tblPr>
      <w:tblGrid>
        <w:gridCol w:w="10450"/>
      </w:tblGrid>
      <w:tr w:rsidR="00117218" w14:paraId="1D6B0E7C" w14:textId="77777777" w:rsidTr="00117218">
        <w:tc>
          <w:tcPr>
            <w:tcW w:w="10450" w:type="dxa"/>
          </w:tcPr>
          <w:p w14:paraId="313B4DB4" w14:textId="77777777" w:rsidR="00117218" w:rsidRDefault="00117218" w:rsidP="00117218"/>
          <w:p w14:paraId="41930446" w14:textId="77777777" w:rsidR="00117218" w:rsidRDefault="00117218" w:rsidP="00117218"/>
          <w:p w14:paraId="6B28CFE2" w14:textId="77777777" w:rsidR="00117218" w:rsidRDefault="00117218" w:rsidP="00117218"/>
          <w:p w14:paraId="23895F53" w14:textId="77777777" w:rsidR="00117218" w:rsidRDefault="00117218" w:rsidP="00117218"/>
          <w:p w14:paraId="65F22C8F" w14:textId="77777777" w:rsidR="00117218" w:rsidRDefault="00117218" w:rsidP="00117218"/>
          <w:p w14:paraId="378445A6" w14:textId="77777777" w:rsidR="00117218" w:rsidRDefault="00117218" w:rsidP="00117218"/>
          <w:p w14:paraId="0E6D97F3" w14:textId="16A448A9" w:rsidR="00117218" w:rsidRDefault="00117218" w:rsidP="00117218"/>
        </w:tc>
      </w:tr>
    </w:tbl>
    <w:p w14:paraId="41082C93" w14:textId="77777777" w:rsidR="00117218" w:rsidRDefault="00117218" w:rsidP="00117218"/>
    <w:p w14:paraId="40E35191" w14:textId="7AB20932" w:rsidR="00C72419" w:rsidRDefault="00C72419" w:rsidP="00CB335D">
      <w:pPr>
        <w:pStyle w:val="Heading2"/>
      </w:pPr>
      <w:r>
        <w:br w:type="page"/>
      </w:r>
    </w:p>
    <w:p w14:paraId="7EA2FAED" w14:textId="5F087F2A" w:rsidR="00084DCB" w:rsidRDefault="00AF12AC" w:rsidP="00084DCB">
      <w:pPr>
        <w:pStyle w:val="Heading1"/>
      </w:pPr>
      <w:bookmarkStart w:id="18" w:name="_Toc50533295"/>
      <w:r>
        <w:lastRenderedPageBreak/>
        <w:t>Post Session Activities</w:t>
      </w:r>
      <w:bookmarkEnd w:id="18"/>
    </w:p>
    <w:p w14:paraId="5465535F" w14:textId="609E6535" w:rsidR="009D76DE" w:rsidRDefault="009D76DE" w:rsidP="009D76DE">
      <w:pPr>
        <w:pStyle w:val="Heading2"/>
      </w:pPr>
      <w:bookmarkStart w:id="19" w:name="_Toc50533296"/>
      <w:r>
        <w:t xml:space="preserve">Action </w:t>
      </w:r>
      <w:r w:rsidR="00EB38A5">
        <w:t>Journal</w:t>
      </w:r>
      <w:bookmarkEnd w:id="19"/>
    </w:p>
    <w:p w14:paraId="4E3C430B" w14:textId="447CABCE" w:rsidR="009D76DE" w:rsidRDefault="009D76DE" w:rsidP="009D76DE">
      <w:pPr>
        <w:spacing w:before="120" w:after="120" w:line="240" w:lineRule="auto"/>
        <w:jc w:val="both"/>
      </w:pPr>
      <w:r>
        <w:t xml:space="preserve">Your Action </w:t>
      </w:r>
      <w:r w:rsidR="00EB38A5">
        <w:t>Journal</w:t>
      </w:r>
      <w:r>
        <w:t xml:space="preserve"> is a chronological personal record of your reflections as you move through this course and what actions you will commit to, to improve as a leader. A </w:t>
      </w:r>
      <w:r w:rsidR="00EB38A5">
        <w:t>Journal</w:t>
      </w:r>
      <w:r>
        <w:t xml:space="preserve"> is another mode of self-reflection and is a vehicle to promote self-awareness and self-improvement.</w:t>
      </w:r>
    </w:p>
    <w:p w14:paraId="78E4ED89" w14:textId="01799A3C" w:rsidR="009D76DE" w:rsidRDefault="009D76DE" w:rsidP="009D76DE">
      <w:pPr>
        <w:spacing w:before="120" w:after="120" w:line="240" w:lineRule="auto"/>
        <w:jc w:val="both"/>
      </w:pPr>
      <w:r>
        <w:t>At the end of each session you will be encouraged to reflect on what was covered and decide what actions you will take to lead more effectively.</w:t>
      </w:r>
    </w:p>
    <w:p w14:paraId="311E8DD8" w14:textId="77777777" w:rsidR="009D76DE" w:rsidRDefault="009D76DE" w:rsidP="009D76DE">
      <w:pPr>
        <w:spacing w:before="120" w:after="120" w:line="240" w:lineRule="auto"/>
        <w:jc w:val="both"/>
      </w:pPr>
    </w:p>
    <w:p w14:paraId="578CD466" w14:textId="1135AB3E" w:rsidR="00AF12AC" w:rsidRPr="00AF12AC" w:rsidRDefault="00117218" w:rsidP="00AF12AC">
      <w:pPr>
        <w:pStyle w:val="Heading2"/>
      </w:pPr>
      <w:bookmarkStart w:id="20" w:name="_Toc50533297"/>
      <w:r>
        <w:t>The cultural health of my farm</w:t>
      </w:r>
      <w:bookmarkEnd w:id="20"/>
      <w:r w:rsidR="00B04B11">
        <w:t xml:space="preserve"> </w:t>
      </w:r>
    </w:p>
    <w:p w14:paraId="043948FA" w14:textId="1F2BA97D" w:rsidR="00AF12AC" w:rsidRDefault="00646BD2" w:rsidP="00084DCB">
      <w:pPr>
        <w:spacing w:before="120" w:after="120" w:line="240" w:lineRule="auto"/>
        <w:jc w:val="both"/>
      </w:pPr>
      <w:r>
        <w:t>It is important to understand what your workers think about their workplace on-farm – specifically if they work in an environment in which they are effectively supported, inspired, directed and consulted.</w:t>
      </w:r>
      <w:r w:rsidR="0016186D">
        <w:t xml:space="preserve"> This goes to the heart of what a workplace culture is.</w:t>
      </w:r>
    </w:p>
    <w:p w14:paraId="44300271" w14:textId="42EB9295" w:rsidR="00AF12AC" w:rsidRDefault="00646BD2" w:rsidP="00084DCB">
      <w:pPr>
        <w:spacing w:before="120" w:after="120" w:line="240" w:lineRule="auto"/>
        <w:jc w:val="both"/>
      </w:pPr>
      <w:r>
        <w:t xml:space="preserve">This activity is asking you to </w:t>
      </w:r>
      <w:r w:rsidR="001F23E8">
        <w:t xml:space="preserve">begin conversations on-farm about the culture of the workplace – how your farm workers perceive this and what this means for you and the </w:t>
      </w:r>
      <w:r w:rsidR="00C34177">
        <w:t>culture</w:t>
      </w:r>
      <w:r w:rsidR="001F23E8">
        <w:t xml:space="preserve"> you desire to </w:t>
      </w:r>
      <w:r w:rsidR="00C34177">
        <w:t>create</w:t>
      </w:r>
      <w:r w:rsidR="0016186D">
        <w:t>.</w:t>
      </w:r>
    </w:p>
    <w:p w14:paraId="416741B9" w14:textId="77777777" w:rsidR="0094170D" w:rsidRDefault="0094170D" w:rsidP="00084DCB">
      <w:pPr>
        <w:spacing w:before="120" w:after="120" w:line="240" w:lineRule="auto"/>
        <w:jc w:val="both"/>
      </w:pPr>
    </w:p>
    <w:p w14:paraId="0234EAB8" w14:textId="77777777" w:rsidR="00084DCB" w:rsidRDefault="00084DCB" w:rsidP="00084DCB">
      <w:pPr>
        <w:pBdr>
          <w:between w:val="single" w:sz="4" w:space="1" w:color="auto"/>
        </w:pBdr>
      </w:pPr>
    </w:p>
    <w:p w14:paraId="14D80AF6" w14:textId="16247AFF" w:rsidR="00CC6351" w:rsidRDefault="00CC6351">
      <w:pPr>
        <w:spacing w:after="0" w:line="240" w:lineRule="auto"/>
      </w:pPr>
      <w:r>
        <w:br w:type="page"/>
      </w:r>
    </w:p>
    <w:p w14:paraId="108F372C" w14:textId="018E3AFA" w:rsidR="00572EA4" w:rsidRPr="00CC6351" w:rsidRDefault="00CC6351" w:rsidP="00CC6351">
      <w:pPr>
        <w:pStyle w:val="Heading2"/>
      </w:pPr>
      <w:bookmarkStart w:id="21" w:name="_Toc50533298"/>
      <w:r w:rsidRPr="00CC6351">
        <w:lastRenderedPageBreak/>
        <w:t>References</w:t>
      </w:r>
      <w:bookmarkEnd w:id="21"/>
    </w:p>
    <w:p w14:paraId="59078E61" w14:textId="77777777" w:rsidR="00CC6351" w:rsidRDefault="00CC6351" w:rsidP="00CC6351">
      <w:pPr>
        <w:tabs>
          <w:tab w:val="left" w:pos="3820"/>
        </w:tabs>
      </w:pPr>
      <w:r>
        <w:t xml:space="preserve">Linley A 2008, </w:t>
      </w:r>
      <w:r w:rsidRPr="009F72D7">
        <w:rPr>
          <w:i/>
        </w:rPr>
        <w:t>Average to A+: Realising strengths in yourself and others</w:t>
      </w:r>
      <w:r>
        <w:t xml:space="preserve">, </w:t>
      </w:r>
      <w:r w:rsidRPr="009F72D7">
        <w:t>CAPP Press</w:t>
      </w:r>
      <w:r>
        <w:t>, Coventry</w:t>
      </w:r>
    </w:p>
    <w:p w14:paraId="1796A3DB" w14:textId="77777777" w:rsidR="00CC6351" w:rsidRDefault="00CC6351" w:rsidP="00CC6351">
      <w:pPr>
        <w:tabs>
          <w:tab w:val="left" w:pos="3820"/>
        </w:tabs>
      </w:pPr>
      <w:r>
        <w:t>Peterson, C and Seligman, M 2004,</w:t>
      </w:r>
      <w:r w:rsidRPr="00AC7BBB">
        <w:t xml:space="preserve"> </w:t>
      </w:r>
      <w:r w:rsidRPr="005D7CBC">
        <w:rPr>
          <w:i/>
        </w:rPr>
        <w:t>Character strengths and virtues: A handbook and classification</w:t>
      </w:r>
      <w:r>
        <w:t xml:space="preserve">, </w:t>
      </w:r>
      <w:r w:rsidRPr="00AC7BBB">
        <w:t>American Psychological Association</w:t>
      </w:r>
      <w:r>
        <w:t>,</w:t>
      </w:r>
      <w:r w:rsidRPr="00AC7BBB">
        <w:t xml:space="preserve"> </w:t>
      </w:r>
      <w:r>
        <w:t>Washington, DC</w:t>
      </w:r>
    </w:p>
    <w:p w14:paraId="0918C986" w14:textId="77777777" w:rsidR="00CC6351" w:rsidRDefault="00CC6351" w:rsidP="00CC6351">
      <w:pPr>
        <w:tabs>
          <w:tab w:val="left" w:pos="3820"/>
        </w:tabs>
      </w:pPr>
      <w:r>
        <w:t xml:space="preserve">Rock D and Grant H 2016, </w:t>
      </w:r>
      <w:r w:rsidRPr="0052069F">
        <w:rPr>
          <w:i/>
        </w:rPr>
        <w:t>Why diverse teams are smarter</w:t>
      </w:r>
      <w:r>
        <w:t xml:space="preserve">, Harvard Business Review, &lt; </w:t>
      </w:r>
      <w:r w:rsidRPr="000F42C5">
        <w:t>https://hbr.org/2016/11/why-diverse-teams-are-smarter</w:t>
      </w:r>
      <w:r>
        <w:t xml:space="preserve"> &gt; viewed February 2018</w:t>
      </w:r>
    </w:p>
    <w:p w14:paraId="48792FB5" w14:textId="77777777" w:rsidR="00CC6351" w:rsidRDefault="00CC6351"/>
    <w:sectPr w:rsidR="00CC6351" w:rsidSect="00323909">
      <w:pgSz w:w="11900" w:h="16840"/>
      <w:pgMar w:top="720" w:right="720" w:bottom="720" w:left="72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05F22321" w14:textId="77777777" w:rsidR="002E4B73" w:rsidRDefault="002E4B73">
      <w:pPr>
        <w:spacing w:after="0" w:line="240" w:lineRule="auto"/>
      </w:pPr>
      <w:r>
        <w:separator/>
      </w:r>
    </w:p>
  </w:endnote>
  <w:endnote w:type="continuationSeparator" w:id="0">
    <w:p w14:paraId="19B82164" w14:textId="77777777" w:rsidR="002E4B73" w:rsidRDefault="002E4B73">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4D"/>
    <w:family w:val="decorative"/>
    <w:pitch w:val="variable"/>
    <w:sig w:usb0="00000003" w:usb1="10000000" w:usb2="00000000" w:usb3="00000000" w:csb0="80000001" w:csb1="00000000"/>
  </w:font>
  <w:font w:name="Times New Roman">
    <w:panose1 w:val="02020603050405020304"/>
    <w:charset w:val="00"/>
    <w:family w:val="roman"/>
    <w:pitch w:val="variable"/>
    <w:sig w:usb0="20002A87" w:usb1="80000000" w:usb2="00000008"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10000000" w:usb2="00000000" w:usb3="00000000" w:csb0="80000001" w:csb1="00000000"/>
  </w:font>
  <w:font w:name="Calibri">
    <w:panose1 w:val="020F0502020204030204"/>
    <w:charset w:val="00"/>
    <w:family w:val="swiss"/>
    <w:pitch w:val="variable"/>
    <w:sig w:usb0="A00002EF" w:usb1="4000207B" w:usb2="00000000" w:usb3="00000000" w:csb0="0000009F" w:csb1="00000000"/>
  </w:font>
  <w:font w:name="Yu Mincho">
    <w:altName w:val="游明朝"/>
    <w:panose1 w:val="02020400000000000000"/>
    <w:charset w:val="80"/>
    <w:family w:val="roman"/>
    <w:pitch w:val="variable"/>
    <w:sig w:usb0="800002E7" w:usb1="2AC7FCFF" w:usb2="00000012" w:usb3="00000000" w:csb0="0002009F" w:csb1="00000000"/>
  </w:font>
  <w:font w:name="Cambria">
    <w:panose1 w:val="02040503050406030204"/>
    <w:charset w:val="00"/>
    <w:family w:val="roman"/>
    <w:pitch w:val="variable"/>
    <w:sig w:usb0="A00002EF" w:usb1="4000004B" w:usb2="00000000" w:usb3="00000000" w:csb0="0000009F" w:csb1="00000000"/>
  </w:font>
  <w:font w:name="Calibri Light">
    <w:panose1 w:val="020F0302020204030204"/>
    <w:charset w:val="00"/>
    <w:family w:val="swiss"/>
    <w:pitch w:val="variable"/>
    <w:sig w:usb0="E0002AFF" w:usb1="C000247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Tahoma">
    <w:panose1 w:val="020B0604030504040204"/>
    <w:charset w:val="00"/>
    <w:family w:val="swiss"/>
    <w:notTrueType/>
    <w:pitch w:val="variable"/>
    <w:sig w:usb0="00000003" w:usb1="00000000" w:usb2="00000000" w:usb3="00000000" w:csb0="00000001" w:csb1="00000000"/>
  </w:font>
  <w:font w:name="Rage Italic">
    <w:panose1 w:val="03070502040507070304"/>
    <w:charset w:val="4D"/>
    <w:family w:val="script"/>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57A75EC" w14:textId="77777777" w:rsidR="00A50CDA" w:rsidRPr="00E465C6" w:rsidRDefault="00A50CDA" w:rsidP="00A50CDA">
    <w:pPr>
      <w:pStyle w:val="Footer"/>
      <w:tabs>
        <w:tab w:val="center" w:pos="3686"/>
      </w:tabs>
    </w:pPr>
    <w:r>
      <w:rPr>
        <w:rFonts w:ascii="Times New Roman" w:hAnsi="Times New Roman"/>
        <w:noProof/>
        <w:sz w:val="24"/>
        <w:lang w:val="en-GB" w:eastAsia="ja-JP"/>
      </w:rPr>
      <mc:AlternateContent>
        <mc:Choice Requires="wpg">
          <w:drawing>
            <wp:anchor distT="0" distB="0" distL="114300" distR="114300" simplePos="0" relativeHeight="251659264" behindDoc="0" locked="0" layoutInCell="1" allowOverlap="1" wp14:anchorId="1FEF5A46" wp14:editId="686D1AE7">
              <wp:simplePos x="0" y="0"/>
              <wp:positionH relativeFrom="page">
                <wp:posOffset>0</wp:posOffset>
              </wp:positionH>
              <wp:positionV relativeFrom="paragraph">
                <wp:posOffset>-16713</wp:posOffset>
              </wp:positionV>
              <wp:extent cx="7808060" cy="714375"/>
              <wp:effectExtent l="0" t="0" r="15240" b="0"/>
              <wp:wrapNone/>
              <wp:docPr id="21" name="Group 2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7808060" cy="714375"/>
                        <a:chOff x="1064037" y="1115993"/>
                        <a:chExt cx="78080" cy="7143"/>
                      </a:xfrm>
                    </wpg:grpSpPr>
                    <wps:wsp>
                      <wps:cNvPr id="22" name="Text Box 2"/>
                      <wps:cNvSpPr txBox="1">
                        <a:spLocks noChangeArrowheads="1"/>
                      </wps:cNvSpPr>
                      <wps:spPr bwMode="auto">
                        <a:xfrm>
                          <a:off x="1105509" y="1118399"/>
                          <a:ext cx="3734" cy="259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1B7791C" w14:textId="77777777" w:rsidR="00A50CDA" w:rsidRDefault="00A50CDA" w:rsidP="00A50CDA">
                            <w:pPr>
                              <w:widowControl w:val="0"/>
                              <w:rPr>
                                <w:lang w:val="en-US"/>
                              </w:rPr>
                            </w:pPr>
                            <w:r>
                              <w:rPr>
                                <w:lang w:val="en-US"/>
                              </w:rPr>
                              <w:t>©</w:t>
                            </w:r>
                          </w:p>
                        </w:txbxContent>
                      </wps:txbx>
                      <wps:bodyPr rot="0" vert="horz" wrap="square" lIns="91440" tIns="45720" rIns="91440" bIns="45720" anchor="t" anchorCtr="0" upright="1">
                        <a:noAutofit/>
                      </wps:bodyPr>
                    </wps:wsp>
                    <wps:wsp>
                      <wps:cNvPr id="35" name="AutoShape 5"/>
                      <wps:cNvCnPr>
                        <a:cxnSpLocks noChangeShapeType="1"/>
                      </wps:cNvCnPr>
                      <wps:spPr bwMode="auto">
                        <a:xfrm>
                          <a:off x="1064056" y="1118704"/>
                          <a:ext cx="78061" cy="0"/>
                        </a:xfrm>
                        <a:prstGeom prst="straightConnector1">
                          <a:avLst/>
                        </a:prstGeom>
                        <a:noFill/>
                        <a:ln w="19050">
                          <a:solidFill>
                            <a:srgbClr val="A4CF0B"/>
                          </a:solidFill>
                          <a:round/>
                          <a:headEnd/>
                          <a:tailEnd/>
                        </a:ln>
                        <a:extLst>
                          <a:ext uri="{909E8E84-426E-40DD-AFC4-6F175D3DCCD1}">
                            <a14:hiddenFill xmlns:a14="http://schemas.microsoft.com/office/drawing/2010/main">
                              <a:noFill/>
                            </a14:hiddenFill>
                          </a:ext>
                        </a:extLst>
                      </wps:spPr>
                      <wps:bodyPr/>
                    </wps:wsp>
                    <wps:wsp>
                      <wps:cNvPr id="38" name="AutoShape 6"/>
                      <wps:cNvCnPr>
                        <a:cxnSpLocks noChangeShapeType="1"/>
                      </wps:cNvCnPr>
                      <wps:spPr bwMode="auto">
                        <a:xfrm>
                          <a:off x="1064037" y="1118158"/>
                          <a:ext cx="78061" cy="0"/>
                        </a:xfrm>
                        <a:prstGeom prst="straightConnector1">
                          <a:avLst/>
                        </a:prstGeom>
                        <a:noFill/>
                        <a:ln w="19050">
                          <a:solidFill>
                            <a:srgbClr val="D8D8D8"/>
                          </a:solidFill>
                          <a:round/>
                          <a:headEnd/>
                          <a:tailEnd/>
                        </a:ln>
                        <a:extLst>
                          <a:ext uri="{909E8E84-426E-40DD-AFC4-6F175D3DCCD1}">
                            <a14:hiddenFill xmlns:a14="http://schemas.microsoft.com/office/drawing/2010/main">
                              <a:noFill/>
                            </a14:hiddenFill>
                          </a:ext>
                        </a:extLst>
                      </wps:spPr>
                      <wps:bodyPr/>
                    </wps:wsp>
                    <wps:wsp>
                      <wps:cNvPr id="53" name="Text Box 2"/>
                      <wps:cNvSpPr txBox="1">
                        <a:spLocks noChangeArrowheads="1"/>
                      </wps:cNvSpPr>
                      <wps:spPr bwMode="auto">
                        <a:xfrm>
                          <a:off x="1095466" y="1118593"/>
                          <a:ext cx="14745" cy="2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BA90A6D" w14:textId="0E3657E0" w:rsidR="00A50CDA" w:rsidRDefault="00A50CDA" w:rsidP="00CB335D">
                            <w:pPr>
                              <w:widowControl w:val="0"/>
                              <w:spacing w:before="20"/>
                              <w:jc w:val="right"/>
                              <w:rPr>
                                <w:sz w:val="16"/>
                                <w:szCs w:val="16"/>
                                <w:lang w:val="en-US"/>
                              </w:rPr>
                            </w:pPr>
                            <w:r>
                              <w:rPr>
                                <w:sz w:val="16"/>
                                <w:szCs w:val="16"/>
                                <w:lang w:val="en-US"/>
                              </w:rPr>
                              <w:t>pdtrainingglobal.com</w:t>
                            </w:r>
                            <w:r w:rsidR="00CB335D">
                              <w:rPr>
                                <w:sz w:val="16"/>
                                <w:szCs w:val="16"/>
                                <w:lang w:val="en-US"/>
                              </w:rPr>
                              <w:t xml:space="preserve">            V2</w:t>
                            </w:r>
                          </w:p>
                        </w:txbxContent>
                      </wps:txbx>
                      <wps:bodyPr rot="0" vert="horz" wrap="square" lIns="91440" tIns="45720" rIns="91440" bIns="45720" anchor="t" anchorCtr="0" upright="1">
                        <a:noAutofit/>
                      </wps:bodyPr>
                    </wps:wsp>
                    <pic:pic xmlns:pic="http://schemas.openxmlformats.org/drawingml/2006/picture">
                      <pic:nvPicPr>
                        <pic:cNvPr id="57" name="Picture 44"/>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1064691" y="1115993"/>
                          <a:ext cx="5995" cy="5003"/>
                        </a:xfrm>
                        <a:prstGeom prst="rect">
                          <a:avLst/>
                        </a:prstGeom>
                        <a:noFill/>
                        <a:extLst>
                          <a:ext uri="{909E8E84-426E-40DD-AFC4-6F175D3DCCD1}">
                            <a14:hiddenFill xmlns:a14="http://schemas.microsoft.com/office/drawing/2010/main">
                              <a:solidFill>
                                <a:srgbClr val="FFFFFF"/>
                              </a:solidFill>
                            </a14:hiddenFill>
                          </a:ext>
                        </a:extLst>
                      </pic:spPr>
                    </pic:pic>
                    <wps:wsp>
                      <wps:cNvPr id="59" name="Text Box 9"/>
                      <wps:cNvSpPr txBox="1">
                        <a:spLocks noChangeArrowheads="1"/>
                      </wps:cNvSpPr>
                      <wps:spPr bwMode="auto">
                        <a:xfrm>
                          <a:off x="1124343" y="1118158"/>
                          <a:ext cx="13075" cy="4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4DD9B14" w14:textId="77777777" w:rsidR="00A50CDA" w:rsidRDefault="00A50CDA" w:rsidP="00A50CDA">
                            <w:pPr>
                              <w:widowControl w:val="0"/>
                              <w:rPr>
                                <w:b/>
                                <w:bCs/>
                                <w:lang w:val="en-US"/>
                              </w:rPr>
                            </w:pPr>
                            <w:r>
                              <w:rPr>
                                <w:color w:val="7F7F7F"/>
                                <w:spacing w:val="60"/>
                                <w:lang w:val="en-US"/>
                              </w:rPr>
                              <w:t>Page</w:t>
                            </w:r>
                            <w:r>
                              <w:rPr>
                                <w:lang w:val="en-US"/>
                              </w:rPr>
                              <w:t xml:space="preserve"> | </w:t>
                            </w:r>
                            <w:r>
                              <w:fldChar w:fldCharType="begin"/>
                            </w:r>
                            <w:r>
                              <w:instrText>Page</w:instrText>
                            </w:r>
                            <w:r>
                              <w:fldChar w:fldCharType="separate"/>
                            </w:r>
                            <w:r>
                              <w:rPr>
                                <w:noProof/>
                              </w:rPr>
                              <w:t>63</w:t>
                            </w:r>
                            <w:r>
                              <w:rPr>
                                <w:b/>
                                <w:bCs/>
                                <w:lang w:val="en-US"/>
                              </w:rPr>
                              <w:fldChar w:fldCharType="end"/>
                            </w:r>
                          </w:p>
                        </w:txbxContent>
                      </wps:txbx>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1FEF5A46" id="Group 21" o:spid="_x0000_s1036" style="position:absolute;margin-left:0;margin-top:-1.3pt;width:614.8pt;height:56.25pt;z-index:251659264;mso-position-horizontal-relative:page" coordorigin="10640,11159" coordsize="780,71" o:gfxdata="UEsDBBQABgAIAAAAIQCxgme2CgEAABMCAAATAAAAW0NvbnRlbnRfVHlwZXNdLnhtbJSRwU7DMAyG&#13;&#10;70i8Q5QralN2QAit3YGOIyA0HiBK3DaicaI4lO3tSbpNgokh7Rjb3+8vyXK1tSObIJBxWPPbsuIM&#13;&#10;UDltsK/5++apuOeMokQtR4dQ8x0QXzXXV8vNzgOxRCPVfIjRPwhBagArqXQeMHU6F6yM6Rh64aX6&#13;&#10;kD2IRVXdCeUwAsYi5gzeLFvo5OcY2XqbynsTjz1nj/u5vKrmxmY+18WfRICRThDp/WiUjOluYkJ9&#13;&#10;4lUcnMpEzjM0GE83SfzMhtz57fRzwYF7SY8ZjAb2KkN8ljaZCx1IwMK1TpX/Z2RJS4XrOqOgbAOt&#13;&#10;Z+rodC5buy8MMF0a3ibsDaZjupi/tPkGAAD//wMAUEsDBBQABgAIAAAAIQA4/SH/1gAAAJQBAAAL&#13;&#10;AAAAX3JlbHMvLnJlbHOkkMFqwzAMhu+DvYPRfXGawxijTi+j0GvpHsDYimMaW0Yy2fr2M4PBMnrb&#13;&#10;Ub/Q94l/f/hMi1qRJVI2sOt6UJgd+ZiDgffL8ekFlFSbvV0oo4EbChzGx4f9GRdb25HMsYhqlCwG&#13;&#10;5lrLq9biZkxWOiqY22YiTra2kYMu1l1tQD30/bPm3wwYN0x18gb45AdQl1tp5j/sFB2T0FQ7R0nT&#13;&#10;NEV3j6o9feQzro1iOWA14Fm+Q8a1a8+Bvu/d/dMb2JY5uiPbhG/ktn4cqGU/er3pcvwCAAD//wMA&#13;&#10;UEsDBBQABgAIAAAAIQBwjuzScwQAAGkQAAAOAAAAZHJzL2Uyb0RvYy54bWzUWNtu4zYQfS/QfyD0&#13;&#10;vrFkSbYlxFlknU2wwLYNmvQDaIqSiJVIlqRv/foOSUmO4wQx0sJtEkQgRXI0c+Z2mMvP27ZBa6o0&#13;&#10;E3weRBdhgCgnomC8mgd/PN5+mgVIG8wL3AhO58GO6uDz1c8/XW5kTseiFk1BFQIhXOcbOQ9qY2Q+&#13;&#10;GmlS0xbrCyEph8VSqBYbmKpqVCi8AeltMxqH4WS0EaqQShCqNby98YvBlZNflpSY38pSU4OaeQC6&#13;&#10;GfdU7rm0z9HVJc4rhWXNSKcGfocWLWYcPjqIusEGo5ViR6JaRpTQojQXRLQjUZaMUGcDWBOFz6y5&#13;&#10;U2IlnS1VvqnkABNA+wynd4slv67vFWLFPBhHAeK4BR+5zyKYAzgbWeWw507JB3mvvIUw/C7IDw3L&#13;&#10;o+frdl75zWi5+UUUIA+vjHDgbEvVWhFgNto6H+wGH9CtQQReTmfhLJyAqwisTaMknqbeSaQGT9pj&#13;&#10;UThJwngaINgQRVGaZXG/4+tTIXsRdnmEc/95p3KnorUP4k7vodX/DNqHGkvqPKYtbD204x7aR2vm&#13;&#10;F7FFYw+u22WRRWYLr8EgB5T2ACMuFjXmFb1WSmxqigtQz7kFjBiOeiO0FfIW4lEUpmmY9dDN4izz&#13;&#10;0PXox9M48biN08x/qccN51Jpc0dFi+xgHihILqctXn/XxkPcb7Fe1qJhxS1rGjdR1XLRKLTGkIi3&#13;&#10;7qfzysG2htvNXNhjXqJ946y1BnpTzXa5hUULwVIUO7BbCZ/YUIhgUAv1V4A2kNTzQP+5wooGqPnG&#13;&#10;AbssShJbBdwkSadjmKinK8unK5gTEDUPTID8cGF85VhJxaoavuS9xcU1RHjJHAZ7rTq9IbrOFGZx&#13;&#10;2oeZ1ceFInLJ0wXLgvsMJlveZfAQYG7z405Cth7Elz9iz58WXzY108kQX9MwOYwvyO4J1Bmb2672&#13;&#10;Dll5FF3aKGxBXgjOIdCE8li/EmtDxOC84WgDVmRhGvpcejUMr5PFbfjlpTCEussLCDGc26T72o0N&#13;&#10;Zo0fg9ovxKUPRhu2FrAz+h16rK/ce79PrFnn9fu+JM+idPY/9vvNzP5+fL+nce/3/7qthFmaTPZp&#13;&#10;n/YduW8rUTJNoDjZtB9Hqet9r2f+W33lINdPbBeO4XSE5uN0DclIDn8d74PRETl5mx/DKbOyHdBz&#13;&#10;7PYkGS1WP1byE1BUiQ1bsoaZnaPbUFGtUnx9z4htJnay5zkpkDJfiGDZfhUlrv73u/wZKPWMOAI5&#13;&#10;tJ9rLaHG296zf3VEeQ6ljOz0QI9lw2RPN+y4sxha9jOy/AJonojfCLJqKTf+ZqFoA8YLrmsmNfCE&#13;&#10;nLZLWgDv+Va4SAKGo8jvoLdrFNCvqCG1jccSyEv3HqJ8WHAa75W0+p/cVCdAxo74bp9dwIC75ErD&#13;&#10;0HHhfyG5nLaec7khqHsmGpMCP/VRNJQ1x1K7bvZwRrY8TuIEiqy/aBx3tSgO4XbiylqSTfuO0t9y&#13;&#10;ei58Il1+d1kbrhIfhQy7GxjcZ92lrLt72wvz07kjUfv/EFz9DQAA//8DAFBLAwQKAAAAAAAAACEA&#13;&#10;0pyAcMilBgDIpQYAFAAAAGRycy9tZWRpYS9pbWFnZTEucG5niVBORw0KGgoAAAANSUhEUgAAEEcA&#13;&#10;AA2TCAYAAAATPqEtAAAACXBIWXMAAC4jAAAuIwF4pT92AAAAGXRFWHRTb2Z0d2FyZQBBZG9iZSBJ&#13;&#10;bWFnZVJlYWR5ccllPAAGpVVJREFUeNrs3c1OVVn6B2APCEWwpKIDGZQ4MumkMPZYmNaQS/AGzhVx&#13;&#10;A16Cw56C4zJSSSWMpCY6qEqdaglfuv9s/o2hFOGcw/5Y613PkxDUatZ+17v2V8d1fg6qqroFAAAA&#13;&#10;AAAA5GlwShcAAK5X2SgFAAAAAAAAWRv4Oz8AAAAAAABInxAEAIB2CE0AAAAAAACAPAhHAAAAAAAA&#13;&#10;gIQIQQAASIPQBAAAAAAAAEiLcAQAAAAAAADogRAEAIA8CU0AAAAAAACAfghHAAAAAAAAgJYJQgAA&#13;&#10;iE1gAgAAAAAAALRPOAIAAAAAAAA0RAgCAAAXCU0AAAAAAACA5ghHAAAAAAAAgCkIQgAAYBoCEwAA&#13;&#10;AAAAAGA6whEAAAAAAADgGoIQAABok8AEAAAAAAAAuJ5wBAAAAAAAAPgfIQhAtNtaofO2EQKIc0Oz&#13;&#10;uQsAAAAAAAA+E44AAAAAAABAkQQhAE3eUrSAMdigATRzM7HhCwAAAAAAgEIJRwAAAAAAACA8QQjA&#13;&#10;LQEGxGbzB5R+E7AJDAAAAAAAgAIIRwAAAAAAACAUQQgQ89LWAmidDSQQ7aK2MQwAAAAAAIBghCMA&#13;&#10;AAAAAACQLUEIkNclqwUQls0nkMvFarMYAAAAAAAAGROOAAAAAAAAQDaEIUAal6IWAA2xaQX6vght&#13;&#10;HgMAAAAAACAjwhEAAAAAAABIkiAE6O5y0wIgEza5QBcXmg1lAAAAAAAAJEo4AgAAAAAAAL0ThADN&#13;&#10;X1ZaABTOhhho8oKyyQwAAAAAAIAECEcAAAAAAACgU4IQ4GaXkBYANMrGGZj24rHxDAAAAAAAgI4J&#13;&#10;RwAAAAAAAKBVwhBgvEtFCwCSZoMNXHeR2IgGAAAAAABAy4QjAAAAAAAA0BhBCHD5paEFAEWwCQe+&#13;&#10;vChsTgMAAAAAAKBBwhEAAAAAAACYmjAEEHwAwERs1KHsC8BmNQAAAAAAAG5AOAIAAAAAAABjEYRA&#13;&#10;iae9FgDQA5t5KOuEt4ENAAAAAACAMQlHAAAAAAAA4FLCECjhNNcCADJksw+xT3Ab2gAAAAAAAPgG&#13;&#10;4QgAAAAAAACcEYZA1FNbCwAoiI1AxDupbXADAAAAAADgf4QjAAAAAAAAFEoYAlFOZS0AgLHZKET+&#13;&#10;J7ENbwAAAAAAAMUSjgAAAAAAAFAAQQjkfgprAQC0ziYi8j15bYIDAAAAAAAognAEAAAAAACAgIQh&#13;&#10;kNspqwUAkDybjMjnZLUpDgAAAAAAICThCAAAAAAAAAEIQyCH01QLwDXWI5sjwDVGySeoTXIAAAAA&#13;&#10;AAAhCEcAAAAAAADIkDAEUj49tQDnPVzKBg2c95DKiWnTHAAAAAAAQJaEIwAAAAAAAGRAGAKpnZJa&#13;&#10;gPMXkmDTB85faOJktIkOAAAAAAAgC8IRAAAAAAAAEiQMgVRORS3AOQnh2TiCcxK+PAltqgMAAAAA&#13;&#10;AEiScAQAAAAAAIAECEOg71NQC3C+AVOw6QTnG2WcfDbZAQAAAAAAJEE4AgAAAAAAQA+EIdDXqacF&#13;&#10;OJ+ABNisgvOJvE86m+4AAAAAAAB6IRwBAAAAAACgA8IQ6PqU0wKcN0AgNrfgvCHtk80mPAAAAAAA&#13;&#10;gE4IRwAAAAAAAGiBMAS6OtW0AOcIwD/YCINzhP5PMpvyAAAAAAAAWiEcAQAAAAAAoCECEWjz9NIC&#13;&#10;nBMAjbJhBucE3ZxYNugBAAAAAAA0RjgCAAAAAADAlIQh0NappQXWH4Bk2Fhj/aHZk8qGPQAAAAAA&#13;&#10;gKkJRwAAAAAAABiTMASaPqW0wHoDEIYNONYbpjuZbOADAAAAAAAYm3AEAAAAAACAbxCGQJOnkxZY&#13;&#10;YwCKZoOONYbxTiQb+gAAAAAAAL5JOAIAAAAAAMAFAhG46SmkBdYWAKZgA4+1ha9PHpv7AAAAAAAA&#13;&#10;/kE4AgAAAAAAUDRhCNzk9NECawnO+97Y7ECJnPfWktJPHJv9AAAAAACAwglHAAAAAAAAiiIMgWlP&#13;&#10;HS2whuD84xo2YOD8wxrS3Qlj4x8AAAAAAFAg4QgAAAAAAEB4AhGY9JTRAuuGcwgSY3MHziHrBlef&#13;&#10;LDYCAgAAAAAABRCOAAAAAAAAhCMMgUlOFy2wXjgvoCA2ieC8sF6UcqLYGAgAAAAAAAQkHAEAAAAA&#13;&#10;AAhBIALjnCZaYJ2w7sDUbDCx7lgncj1BbBIEAAAAAACCEI4AAAAAAABkSRgC150iWmB9sLZAEmxM&#13;&#10;sbZYH1I7OWwaBAAAAAAAMiUcAQAAAAAAyIZABL51amiBdcE6AmHYyGIdsS50eVLYQAgAAAAAAGRE&#13;&#10;OAIAAAAAAJAsYQh869TQAuuBNQO45YPe1gzrQfMnhQ2FAAAAAABAwoQjAAAAAAAASRGIwJenhBZY&#13;&#10;B6wRQANskLFGWAcmPRlsLgQAAAAAABIjHAEAAAAAAOidQATOTwUtsAZYE4Ce2UhjTbAGXHYS2GgI&#13;&#10;AAAAAAAkQDgCAAAAAADQOWEInJ8KWqD31gGADNlsYx30HieBjYcAAAAAAEAPhCMAAAAAAACdEIjg&#13;&#10;FNACfdd7cC52wCYInIvovb7T9eLbhAgAAAAAAHREOAIAAAAAANAKYQhOAS3Qb/3GuQFnbMzAuaHf&#13;&#10;+k1Zi29TIgAAAAAA0BLhCAAAAAAAQGMEIpS9/Fqg13qMNYZO2fBhjdFjvSb9hbdBEQAAAAAAaJBw&#13;&#10;BAAAAAAA4EYEIpS57Fqgz3qL9YMQbBqxfuitPtPdgtusCAAAAAAA3JBwBAAAAAAAYGICEcpbci3Q&#13;&#10;Y/3EGgFfsOHEGuknesz0i23jIgAAAAAAMAXhCAAAAAAAwLWEIZS35Fqgt3qJtQBaYJOKtdBL9JbL&#13;&#10;F9tGRgAAAAAAYAzCEQAAAAAAgEsJRChrubVAX/UQfQcSZFOLvush+lriQtvUCAAAAAAAfINwBAAA&#13;&#10;AAAA4DOBCOUstRboqd7pM0AwNsDos97pKREX2QZHAAAAAADgAuEIAAAAAABQOIEI8ZdYC/RUz/QV&#13;&#10;gH+wWUZf9UxPyXFxbXYEAAAAAIDiCUcAAAAAAIACCUSIvbxaoJ96pZ8Q6NyzqQHnnn7qFfrJ1wtr&#13;&#10;4yMAAAAAABRJOAIAAAAAABRCIELcpdUCvdQnPcT60xubLqw/eqhPeknfi2oTJAAAAAAAFEM4AgAA&#13;&#10;AAAABCYQIeayaoE+6pG+YQ0phk0d1lDf0CN9ZJIFtSESAAAAAABCE44AAAAAAACBCEOIu7RaoH/6&#13;&#10;o1dYH7gBm0Osj17pD/pX3oLaHAkAAAAAAOEIRwAAAAAAgMwJRIi5rFqgd3qjR9YASISNJdZAj/RG&#13;&#10;74ixoDZLAgAAAABA9oQjAAAAAABAhgQixFtSLdA3fdEffQaCsSFFn/VHX/SNdBfTxkkAAAAAAMiS&#13;&#10;cAQAAAAAAMiEQIRYy6kF+qYf+qKvAP9gA4u+6ot+6Bv9LKRNlAAAAAAAkA3hCAAAAAAAkDCBCHGW&#13;&#10;Ugv0TC/0RA8BGmXDix7qiV7oGc0vog2VAAAAAACQNOEIAAAAAACQGIEIcZZSC/RLH/RCzwCSYHOM&#13;&#10;numFPugXky+izZUAAAAAAJAc4QgAAAAAAJAAgQgxllEL9EsP9ECfsMah2WBhjdEnPdAD/Sp1AW20&#13;&#10;BAAAAACAJAhHAAAAAACAnghEyH8JtUCvzN/89ccaQcNs4rBG+mP+5q9XpL54Nl0CAAAAAEBvhCMA&#13;&#10;AAAAAECHBCLkv4RaoE/mbu56oveQCRtC9F5PzN3c9Ym2F88GTAAAAAAA6JRwBAAAAAAAaJlAhLyX&#13;&#10;Twv0yNzNWx/0GApkM4ke64N5m7seMcmi2YgJAAAAAACdEI4AAAAAAAAtEYqQ57JpgR6Zt2tBD/QS&#13;&#10;mJpNKHqpB+Zr3vpj0WzKBAAAAACA1ghHAAAAAACABglEyHPZtEB/Cp7zwLmNvgE9s3FF38zdXJ3b&#13;&#10;+hN3wWzQBAAAAACARglHAAAAAACAGxKIkN+SaYH+FDjfgfMZfQICsMlFn8y7vPV13etPnMWyWRMA&#13;&#10;AAAAAG5MOAIAAAAAAExBIEJ+S6YFenNLEIK5urax1vgQqbWmtN4ITDBX1zZpLpaNmwAAAAAAMBXh&#13;&#10;CAAAAAAAMCaBCPktmRYU35eB+ZmnfmBdSIgNGtZFP8zT/MxVX/h6sWziBAAAAACAsQlHAAAAAACA&#13;&#10;KwhEyGu5tKDovghCMEc9QJ8pkU0f+qwH5mh+rld9ibRQNnQCAAAAAMCVhCMAAAAAAMAXBCLktVxa&#13;&#10;UGRPBuZmfubuPgc0wqYRvTT3sucn9MI1S8oLZXMnAAAAAAB8RTgCAAAAAADcEoiQ01JpQZE9GZiX&#13;&#10;uZmvngHJseFEz0qeb2Ve5qgndLpINnoCAAAAAMAZ4QgAAAAAABRNKEIey6QFRfVjYE7mZa76A4Rl&#13;&#10;k4r+RJ9rZU7mpx+0ukA2fAIAAAAAUDjhCAAAAAAAFEcgQh7LpAXF9GJgPuZkjvoB8A02tZTXD+EC&#13;&#10;5mN+esG4C2TzJwAAAAAABRKOAAAAAABAEQQipL9EWlBELwQhmI/56QHWLXU2UVg3PTA/8zEf9xe9&#13;&#10;yG9xbAQFAAAAAKAQwhEAAAAAAAhLIEL6S6QF4XsxMBdzMS/z1nf4Jhs29N28zctczEsvaH5xbAoF&#13;&#10;AAAAACAw4QgAAAAAAIQjFCHt5dGC0H0YmId5mJP56iX0xgYQvTTfeHMyD/PSB6ZfGJtDAQAAAAAI&#13;&#10;SDgCAAAAAAAhCERIe3m0QBiCOZiH68W9Ub8geTaQ6Ff0eQoaMAfz0oNyF8ZGUQAAAAAAghCOAAAA&#13;&#10;AABAtgQipLs0WhCyD0IE1G8e5qc3wGVsPCm3N8IG1G8e7o36kOOi2DQKAAAAAEDGhCMAAAAAAJAV&#13;&#10;gQjpLo0WCEMwB7UXdG9wz9MH4GZsVondBx/WV7s5uO/pQS6LYgMpAAAAAACZEY4AAAAAAEAWhCKk&#13;&#10;uSzmbz7q1/ug94KS72+et9Y0dzZBWFNzNyf16735mD+TLoiNpAAAAAAAZEI4AgAAAAAAyRKIkOay&#13;&#10;mL+5qL/Yvjv/zRc9ZzI2ZOi5+ZYxl0rd6jcX8w+1IDaVAgAAAACQMOEIAAAAAAAkRSBCmsti7uai&#13;&#10;dnWbhznqIyTBJg99LG2OggfUXeJ1XfK93nMutQWxwRQAAAAAgMQIRwAAAAAAIAlCEdJaDvM3D7Wr&#13;&#10;Wf3mpk8Qms0i+lSpX83BzxMBIeZPkwthoykAAAAAAIkQjgAAAAAAQG8EIqS1HOZuHmoP22fnhjnp&#13;&#10;CdAUm0zK6IkPxKvZuWEe5s63F8KmUwAAAAAAeiQcAQAAAACAzglFSGcpzN081ByqXiEI5mH+QKr8&#13;&#10;y+fmofa4fRZIYR7mXuoi2HwKAAAAAEAPhCMAAAAAANAJgQjpLIV5m4ea1apm91DztWaFsTHCmpmv&#13;&#10;OeRes1rV7N5p3mkvgo2oAAAAAAB0RDgCAAAAAACtEYiQzlKYtzmoWZ1qdr8s/Jmgv/TJxgz9LXmO&#13;&#10;PiivTueAOZh3aYtgUyoAAAAAAC0SjgAAAAAAQOOEIqSxDOZsDupVp1qLuj969uob5bDRQ9+izKtS&#13;&#10;qzrVaw7mHHgBbE4FAAAAAKAFwhEAAAAAAGiEQIQ0lsGc1a/ebOrUSzW7t+sL9M2GkTL6Uqm56Dr1&#13;&#10;Ur3u/555aSyAjaoAAAAAADREOAIAAAAAADciFKH/JTBn9Rde60B9RV5XUe59pT9DvUNAvirzNw/1&#13;&#10;ZlunUAf3g9Lv5zZM9tl8G1YBAAAAALgh4QgAAAAAAExMIEL/S2C+6i+41oHanI/qN18gS5X5qr/g&#13;&#10;Wiu1OR/Vb7580XybVwEAAAAAmIJwBAAAAAAAxiIQof8lMF+1F1irIAQ1qt38sB5dsoHCephfnNrV&#13;&#10;GLt/whLUbr7Rmm8jKwAAAAAAYxKOAAAAAADAlYQi9Nt+81V7YXUO1BX2/Bu4rs1LD+FSNm3oYaR5&#13;&#10;CSSIW5++uV8JSqCbxtvQCgAAAADANYQjAAAAAADwFYEI/bbffNVdSJ1qi3feDVzH5qI/0DubQMrp&#13;&#10;T6XeIuqr9Cz09ZHrPUlQAt003uZWAAAAAAAuIRwBAAAAAIDPhCL0237zVHvwGgUOWEu1ej6YP+Sh&#13;&#10;Mn9zUGvStakr5jWR872nlOeGjZZ9Nd4mVwAAAAAALhCOAAAAAABQOIEI/bbfPNUduMaBmtSlRs+A&#13;&#10;gucLJfIviau9hBrVFeM8cw2o2zxzbbwNrwAAAAAAxROOAAAAAABQKKEI/bXePNUdtMaBeqyd+0kx&#13;&#10;93vvENYtRTY/WDfzK6Nm4QT51mTtyrtXCkqgvabb+AoAAAAAUCzhCAAAAAAABRGI0F/rzVPNwWpU&#13;&#10;kx6Vfg+JeF/3jqCPtMfGDH2MMCehCfnXpEdxrkvBK+bJxabbBAsAAAAAUBThCAAAAAAABRCK0E/b&#13;&#10;zVPNgeoTPGDNSrtnRLmHe/7rD3HZ7FFGfyp1hqtLYII1c78TlEBbDbcZFgAAAACgCMIRAAAAAAAC&#13;&#10;E4rQfcvNU81BahM+oDfR7xO5369Lf757v4HmVOav/gLrEwigN1GvO0EJ5sktIQkAAAAAANEJRwAA&#13;&#10;AAAACEYgQj9tN0f1Zl6fevTFdaZucwUmUZmvmoPVpx59cZ2p1xwjNtwGWQAAAACAcIQjAAAAAAAE&#13;&#10;IRSh+5abo3ozrm2gFj1xbanX3Mh43Wx0sG7mFrdeH35PvxY9cW2p1xzza7aNsgAAAAAAYQhHAAAA&#13;&#10;AADImECE7ltujmrNtD61qCPnayqX+1K0Z4R3DL1kOjZh6GXu86nUlU0t6lBLKfdYQQk022ybZgEA&#13;&#10;AAAAsiYcAQAAAAAgQ0IRum23+ak309p8+F8vcrqOcrgXRXkeeIfQF/Jlg0fsvlRqzLomdehFzte4&#13;&#10;oARzLPMFwuZZAAAAAIAsCUcAAAAAAMiIUIRu221u6s2sLh+814fUz9PU7z253/dLfkfwfgTjq8xd&#13;&#10;/QXU58P5adWhD3ld04ISzK+8FwSbaAEAAAAAsiIcAQAAAAAgcQIRum23uak3o7oGalCDc7OI+3wp&#13;&#10;7wHedyB9lXmqOfPaKjWowbkZ9n4oKIFmGm1DLQAAAABA8oQjAAAAAAAkSihCd602P3VmUpcP4KdR&#13;&#10;w8AauG49g4p+rlqvNNjoYL3MKf9afTDd8dXgunWPNr90m2xjLQAAAABAsoQjAAAAAAAkRCBCd602&#13;&#10;P3VmUJcgAsd3LuZ9n4vyrPFuoodMxiYMPcxpHpWakq3D8Z0Dqd9LBCWYXzkvJjbZAgAAAAAkRTgC&#13;&#10;AAAAAEAChCJ012pzU2fiNQkDMHfXQj73tZyfKd479IQ82eARqyeV+rKrp+TAAGENroUI9+LIz1Hv&#13;&#10;CF002WZbAAAAAIAkCEcAAAAAAOiRUIRu2mxu6ky4JmEE+l76NZnyfSzH50ep7xXep2B8lXmrOVht&#13;&#10;PrTv2CVfA4ISPA896/tosE23AAAAAAC9Eo4AAAAAANAxgQjdtNnc1JloTcIQyjq2EIT07105PS+i&#13;&#10;vz94P4L0VeaozozqKvXD88ISyj33BSV4vpX67O63wTbgAgAAAAB0TjgCAAAAAEBHhCJ002bzUmeC&#13;&#10;9ZT6AXnHdb6rp8xnl/cda9I3myCsifmkV2Oljl6P77jOd/V4j/B+1HaDbcQFAAAAAOiMcAQAAAAA&#13;&#10;gJYJRWi/xealzsTqEYYQ/7gD57jrvqDnlPcYPeNmbMoor2eV+rKrpyrs2MISnOPqKfsZ7t2kzeba&#13;&#10;kAsAAAAA0DrhCAAAAAAALRCI0H6LzUuNidVU4oflB+Ya/tweuM5DP5O8q+gBebPZI98eVGrLohYB&#13;&#10;AuYa9RpL8R6Uw/1cUAKTN9fmXAAAAACAVghHAAAAAABokFCE9ltsTmq8JQxBGIL+uq7UVdJz0lyh&#13;&#10;PZW5qjWzugQmOGa088p1lef9OuLz0ybSNptrky4AAAAAQKOEIwAAAAAANEAoQrvtNSc13ir7g9ul&#13;&#10;HFcQgmtJPeU9DyPPCyKrzE2NidVT4ofbSwgvqKyp+4t7sjmFaqzNugAAAAAAjRCOAAAAAAAwJYEI&#13;&#10;7bfYnIqvb1Dw8UsIChgUsp6Dgq/nVO4p7r3m4n2Cq9g0oc/R5lKpo/caSjluCWEJVcHXkKAE7xPe&#13;&#10;kdpsro27AAAAAABTE44AAAAAADAhoQjttteciq+v1EAEYQh6mut1IwAh9rPNO4/+0B6bNeL2p1Jb&#13;&#10;0nWUFJggLMH5E/W+JijBnOI01gZeAAAAAICJCUcAAAAAABiTUIT2WmtOxddXYiCCMAT9zO1aSeG+&#13;&#10;keq9NbfnWKnvM97jKEFl3urNvK7SQhOiH1NYQsxrVVCCZ7MNp2001UZeAAAAAICxCUcAAAAAALiG&#13;&#10;UIT2Wms+xdY3KPT4wgkcz3ma5/00l+dV9PcV72PQvsr81JloPVVBx60cz9wyu0ZTumcJSjCf/Jtq&#13;&#10;Qy8AAAAAwLWEIwAAAAAAXEIgQnutNZ9i6ysxEEEYgj6mfn0MCr4n5PZsivT89I4F8VTmUmyNVYHH&#13;&#10;FpjgWM4V9yfPzvjzSaOpNvcCAAAAAFxKOAIAAAAAwAVCEdprrfkUWV9pH7wWhuBYjul+VNoz0nuT&#13;&#10;/pXMZoty+1epLek6Ksd0rETXrXItumcX8D7h/aiNptrkCwAAAADwD8IRAAAAAABuCUVoq63mU2R9&#13;&#10;AhEcy7HKOV5K959U79E5Pgu9E+kD6bChI98+VOpKrobK8Ryr0GOlcP0LSijzue89pumG2uwLAAAA&#13;&#10;AHBGOAIAAAAAUDShCO201VyKq6+kQISoxxsE7J9zI949J8V7ck7PvFLeebzbwdcq81RrBjWV8GFx&#13;&#10;gQmOU+rxUrz/CUowl3wbatMvAAAAAFA44QgAAAAAQHEEIrTTVvMprjaBCHkfSxiCczDl+0xK9+Ac&#13;&#10;nm+ewUDb/EvWZddYWmiCAIO8jlXpXdbXuKAEz2Bu2lAbgAEAAACAAglHAAAAAACKIRShnbaaS1G1&#13;&#10;DQo6rpACx4l+rBKva/d+c/AexkU2S+hvznMo/QPFVfBjCjFwnFLOdfe1ct9dvIc13VAbgQEAAACA&#13;&#10;gghHAAAAAADCE4rQfEvNpajaSvngdMQPwA/MxXlQ4LWcy70+12epdyq94WZs0IjXm0pNSdVQBT6e&#13;&#10;D/3rWfRzPMV7q6AEc8mvmTYEAwAAAAAFEI4AAAAAAIQlFKH5lppHMbUJRHAcPcv33C41BCG1e3tO&#13;&#10;z8wS35e8IxJJZc5qzaieEj5oLcQg3ePomes36rMnyruAjaxNNtPGYAAAAAAgMOEIAAAAAEA4QhGa&#13;&#10;bae5FFNbCR+o9oH7co8R8Th9Xbd93q9Suo/n8HyM/D7kXQ+aU5mbGhOopQp+TB/KL/cYEY/T5/0i&#13;&#10;hXumkARzyauRNggDAAAAAAEJRwAAAAAAQhCI0HxLzaOI2gQi5HUcxyhz3fu6Xku4P3h+mAd5rI1N&#13;&#10;DenyL1WXU1spH4QWmOAY1t39wfPDPOK+uNksDAAAAAAEIRwBAAAAAMiaUITmW2oe4esSiJDXfAZ6&#13;&#10;Zc3dE4p6VuT6HPY+pl8ls+mijH5VakqqhqihCQIA0jmGNXdPiPJ8E5LA1820aRgAAAAAyJxwBAAA&#13;&#10;AAAgS0IRmm2neYSvaxD8mJE+tC4MwTGi3Yv6vAem9lzI7Xlb+ruWd01SUJm/ejOtp4QPSAsZKOsY&#13;&#10;kUIMooclCEqI/15hw2tTjbR5GAAAAADIlHAEAAAAACArQhGabac5hK5NIEIexxGGUMYcIp2zqd3v&#13;&#10;UnoO5PBcLeE9yrsifK0yRzUmVEvkD0sLGjAH52yZ136Oz6YI7wY2vjbVSJuIAQAAAIDMCEcAAAAA&#13;&#10;ALIgFKG5VppH6LoEIjiGMIRyzqM+rvnSQxAE8pgPlKgyn6JqKyk0QWBCOeO3fQyhGHncawQlxH7O&#13;&#10;2wTbRBNtJgYAAAAAMiEcAQAAAABImlCE5lppDmHrEoiQ/jGMb3zXnftpqc9w73F6mCsbKcruoQ+w&#13;&#10;pnX8iB/YFmZg/NTPU0EJnjOe4SW/xNlUDAAAAAAkTjgCAAAAAJAkoQjNtdIcQtYkECHtY/iwv964&#13;&#10;3tK9h6b2TMntOe39TC9olg0b+faiUk+vxxaYUNb4au/3/BSUUN7zT0gC/99Em4sBAAAAgEQJRwAA&#13;&#10;AAAAkiIUoZk2mkPYugZBjzcIcAyBAvFqjzB+CfePlJ8huTyPS3n38o5JCSrzVGdidVSBjyfMoL/x&#13;&#10;1d7vNVAFvJ5TuGen+mwTlICQBAAAAAAgOcIRAAAAAIDeCURorpXmELImgQhpHkOggNpLvrZSuEem&#13;&#10;8LxI/bkb7f3K+yK0rzKf4uqrCjlulA9z+9C+2lM77wUllPP8EpLA/zfRhmMAAAAAIAHCEQAAAACA&#13;&#10;3ghFaK6V6g9Xk0CENI9hbGOXeE31eV8s7V7suY8et8OmCD3Otf4SP5xbBTyWD+4bO/rY0a4p92LP&#13;&#10;fcZpoo3HAAAAAECPhCMAAAAAAJ0TitBMG80hXE0CEcoaX6hAnLG7up4iBi6UeO+N+Hz3XqcvfJsN&#13;&#10;GXH6Uqmn12NH+tC1sARjRz9Pol2zJd97S3jP8a520wbagAwAAAAA9EA4AgAAAADQGaEIzbRR/aFq&#13;&#10;EoiQ3vjGVnP08Us4VqrPnlye4aW9r3k/JUeV+aoz0ToqxypqfKEDxk7pWhWU4Bno3arPBtqIDAAA&#13;&#10;AAB0SDgCAAAAANA6oQjNtFH9oeqJGIogEEHNak73XlBCCEIKz5nUn9UR38e8Y8L0KnMqsr6qgONG&#13;&#10;+SC24AE1R6q5y+uzpJCEFJ99QhJKf8G0IRkAAAAA6IBwBAAAAACgNUIRbt5C9YeqSSBCOuMLADBu&#13;&#10;pPO5r/tMH/fT0oJtSnlfiDIH76DtsanBepQyhxI/YBstNEFggnGtXVnXZEr38RSfbYISSn5htDEZ&#13;&#10;AAAAAGiRcAQAAAAAoHFCEW7eQvWHqUcgQjrj+7C+/kY4j/u4v0S8j3l+qVuPaJJNF3F75F/j7u/Y&#13;&#10;VaDj5PoBc+MKNIhwHpdwH/P8Un/azbNBGQAAAABogXAEAAAAAKAxQhFu3kK1h6hJIEL8sY2rB5Gu&#13;&#10;wcj3rpSfVzk980t9v/NeSwoq81Zr4nVE/LBx7sfwoXs9yPk8i3Sdl3iPjv5uY6PtTZpnozIAAAAA&#13;&#10;0CDhCAAAAADAjQlFuFn71B+mnkGwYwlEaL9eYQh51Rpl/Ij3qxSfTak/3yO/u3kvha9V5lZ0fVXw&#13;&#10;Y0b4IHWO4wtL0IPcx456v8rleZn7u4lNt9M2zoZlAAAAAKABwhEAAAAAgKkJRbhZ+9Qeoh6BCP2P&#13;&#10;bVxhCII8+r9HlRiAkOpzPMq7mXdMSEdlHqHrihyckPuHqnMbu/SgAAEMeV8TfdwTBSXEeNew+Xba&#13;&#10;xtm4DAAAAADcgHAEAAAAAGBiQhFu1j61Z1+PQIT+xxZcYP6uhbjHSOW5k+LzOsd3CO+MehaFjRVl&#13;&#10;9KxSU6/Hrhyjt7EFEJi/a6Hfe2Bf93ohCWrvv3E2MAMAAAAAUxCOAAAAAACMTSjC9K1Te4h6IoUi&#13;&#10;CERQaxtjCkLI//qNes/L4RmX07tCye+D3oVpU2Xuas2klogfGK4yHr/kwAChBmXXGuH6TekZIyjB&#13;&#10;+1y/jbORGQAAAACYgHAEAAAAAOBaQhGmb53as69HIEK/Yw+MmfSYwhDyHjvifS7V51kO7wOR3/W8&#13;&#10;x1KiytyKr7EKfszc/9V4YQntjFlyWIKghG7uDSUEJQhJUHu/TbOhGQAAAAAYg3AEAAAAAOCbhCJM&#13;&#10;3zq1Z12LQIT+xi45ZEGN5Z73Ee4Hfd+/+352pfrcj/Qe550UulOZS/i6qsDHy/mD0bmNLSzB2pR8&#13;&#10;TUW7t+XwHBWSUNoLqY3NAAAAAMAVhCMAAAAAAF8RijB969SddT2DIMcRiFDumMIQyr6Wur6flRSA&#13;&#10;kOLz3TuH902aZeNEuT2s1NTrsasAx8jxw93CEvSxlDEj3AdSeD6k9qz0zlHSC6YNzgAAAADAJYQj&#13;&#10;AAAAAACfCUWYvnXqzraWKP+SukCEMsMLcqix9ICFnMeOeK/0PFSvHpAKGzXy60Hp/3p2xH8hvTJ2&#13;&#10;VmNW5mzMDO4vEe+VnofqTqNpNjoDAAAAABcIRwAAAAAAhCJM2Ta1Z11LlA8UDzIaVyCC8aKf421f&#13;&#10;813ctyKGLaT27Mvh/aGE98Jwc9zc3Fx5+vTpyqQ/9/jx42c5znc0Gv3+/v37vUl/bn19fTvg+VzC&#13;&#10;po9KjUnXEelfTM8xMCGXcY2X3joLSnBvjPJszvldyObdSRtmwzMAAAAAcEs4AgAAAAAUTSjCdG1T&#13;&#10;d7a1CEToflzhBcaLeh62fa3neh/p+37f97Mu5XeESO98yc5lOBwuPX/+/Mll/+2qEIKlpaW1q8Zd&#13;&#10;WFh4dovOVFU1Ojw83PnWf//48ePow4cPby77b0dHR6O3b99e+rOJBzNE2jhSqS2Z40f5YLDAhHbG&#13;&#10;NF7s8XIaM/f7SArPGUEJ3sX6eGfXMwAAAAAomHAEAAAAACiQUITp2qbuLGsRiND9uAIR0hpPGEK5&#13;&#10;43Z5H+zy/t7ncy3Fd4Gc3+l6r/3ly5er9+7d++H893fv3l1aXl5evfi/uX379g+Li4urX/6swAKa&#13;&#10;8PHjx9+Pj4/3vvizr8IXLgtdeP369d5wONzreQr+peY4NVXBjpXrB52FJaQ5nqCEcsbM+f6RwjNF&#13;&#10;SELZ71b9NMwGaAAAAAAoknAEAAAAACiIUITp2qbuLOuIEIpQciBC6jUKQ4h9/uV2/XV53yshBKH0&#13;&#10;UKFs6t3c3Fx5+vTpyvnvHzx4sLK0tPTw/PcLCwsr8/Pzn//7zMzMD6e//8mrLZEdHBy8uvj70Wi0&#13;&#10;ffH379692/n7779H579fX1/f7rjE3Dao+JCn0IQUxi71g+rCEqxt1Ouv6/trCc+PSO8eudfdX8Ns&#13;&#10;hAYAAACAoghHAAAAAIACCEWYrm1qzq4WgQjdjisQIWZtwhXKvldEup+m/qzM4T2jkxpfvny5eu/e&#13;&#10;vR/qX9+9e3dpeXl59fy/3blz58ns7OzS+e8XFhaeeUWFdlRVNTo8PNw5//3R0dHewcHB3vnvd3d3&#13;&#10;PwcvvHjx4s3m5uaoi7JyaF3BdUT5YK/AhHbGLCVAQFBC7PEijF3KsyLKe0WEmvt+p9UzAAAAACiA&#13;&#10;cAQAAAAACEwowuQtU3eWtUT419Jz+XC28YyV+3g5jZn7/afPZ0MKz8WU3ylaq204HC49f/78Sf3r&#13;&#10;i0EHt2/f/mFxcfFz6IGQA4jj48ePvx8fH+/979ejDx8+vDn/bxcDFdbX17dbLCPljS9VgTVUAY6R&#13;&#10;24egfQjeWMbr7jrO+f7T57NJSEK5dffTLBujAQAAACA04QgAAAAAEJBQhMlbpu7s6ojwr5oLREhv&#13;&#10;vFRrE4aQ1nWWaxBCtBCEvp+BKb47tFLT1tbWWv39W2EHMzMzP8zPz//kdRIY18HBwefQhNFodBaa&#13;&#10;cHR0NHr79u1O/evXr1/vDYfDvRYOneIGmaqg4+f+gd/SAxOEJZij8eLcc/p+DqXyPBaSUAAhCQAA&#13;&#10;AAAQk3AEAAAAAAhEKMLkLVNzdrXk/uFegQjpjRd9rJLCKEofM9L4KTz3Qj9vNzc3V54+fbpS//rx&#13;&#10;48fP6u8XAw++++671dPXyiWvikDfjo6Ofv306dNf9a8vC1J48eLFm9N72qjhw/rXrWOFJuQ4folj&#13;&#10;pvph+KqAfglKSP9ek3u4jOetmvtvlo3SAAAAABCKcAQAAAAACEAowuQtU3NWdQwyP45AhPTGix5i&#13;&#10;UMJYbV1bpd8Hot1/i3uunoce3L17d2l5efks6ODOnTtPZmdnl2ZmZn6Yn5//yWsgEFFVVaPDw8Oz&#13;&#10;wIT9/f2dk5OTv1oOUSj5X72O8q+ZV8ZN+kPn0ccSlBBzvFzHLenZkksd0Wvu851RvwAAAAAgAOEI&#13;&#10;AAAAAJAxoQiTt0zNWdUxyPwYOXxwu5TxBCvkP1Yu11Sb95UIQQhdP0tSeIY2VsPW1tZa/f3Ro0er&#13;&#10;8/PzSwsLCyun31fqPzv99TOveQDXuxiiMBqNtuvv79692/n7779Hf/75518bGxs7TR0qhekGPJ7A&#13;&#10;hLzGFHBgfiWP1/Y9K8I9N9XnZ0p1RK+5z3dC/QIAAACAjAlHAAAAAIAMCUWYvGVqzqYOgQjtjykQ&#13;&#10;If+ahCHEvT5zvU/1+ezo+3nZyPG/FXwwMzPzw+n3n7zKAXTr4ODgVf19f39/5+Tk5K/RaPT7+/fv&#13;&#10;916/fr03HA73GjhE35t1qmDHyvEDyKWFGzQ9XuQwAUEJ8cbL9T7V53NLSEJZNffXLBuoAQAAACBL&#13;&#10;whEAAAAAICNCESZvmXqzqSPnD+vmMO6gkNqEGDivchqvi/tf2/fWEkIQbnzczc3NladPn67cvXt3&#13;&#10;aXl5efX27ds/LC4urtb/bWFh4ZnXNYD8VFU1Ojw83Pn48ePow4cPb+o/293dPQtUWF9f327iEH1N&#13;&#10;LdCxBCYIS4gwTvSaSjmvch+37+eToIQy6u373U6/AAAAACAjwhEAAAAAIANCESZvmXqzqCP3f708&#13;&#10;h3+FfmAs4zg/k7p35Biw0OXzIctwnvPwgwcPHqwsLS09XFhYWJmfn1+Zm5tbmZ2dfei1DKBMBwcH&#13;&#10;Z2EJ+/v7OycnJ3+9e/du5++//x69ePHizemzY3TD4SN/ODXX0IQSAxOEJRinlLHausZzDHHp81kk&#13;&#10;JKGMevttlg3VAAAAAJAF4QgAAAAAkDChCJO1S83Z1JFzKIJAhFhjpTRO5P6kfp7ncm13dQ/NPbim&#13;&#10;8eMNh8Ol58+fP7l79+7S8vLyqvADAJpwdHT066dPn/4ajUbb9e93d3fPwhTW19e3bzh0xA+rCkxo&#13;&#10;b0wBB92PJSgh77FyubYj3aP7Pl7qdUSvuZ9G2VgNAAAAAEkTjgAAAAAACRKKMFm71JtFHQIR2h1T&#13;&#10;iEG3Yw2C9mfgHC/i/hPhvtz4sV6+fLl67969Hx4/fvys/v3S0tLazMzMD/Pz8z951QKga1VVjQ4P&#13;&#10;D3c+fvw4+vDhw5vRaPT7+/fv916/fr03HA73bjJ0l9PI/BilBiYIS8hzHKEUMc7xHO8/fT5n+jhe&#13;&#10;6nVErbfPdzK9AgAAAIAECUcAAAAAgIQIRZisXerNog6hCO2NKRAhv3EG1quXa2+Qwb0hx3H7eLbc&#13;&#10;6DhbW1trd+/eXVpeXl5dWFhYmZ+fX5mbm1uZnZ196LUKgJwcHR39+unTp79Go9F2/fvd3d1Xf/75&#13;&#10;518bGxs7Nxi2qw1EOX84N5dxBRzkW5MACGPlfC/r45nS1/FSryNqvf01ykZrAAAAAEiKcAQAAAAA&#13;&#10;SIBQhMnapd4s6hhkOr5AhH7HEmRQ3jhtXHeDwu4LEe69jR3nsgCE7777bvX0VWvJKxQAJfj48ePv&#13;&#10;x8fHe/v7+zsnJyd/NRCcECU0IacPGQtLME6T4whKyHusHO9hfTxD+jpe6nVErbe/RtlwDQAAAABJ&#13;&#10;EI4AAAAAAD0TjDB+q9SbfA25/uvkJQUiNDmeQAT9dX30e29s856bdAjCy5cvVx89erQiAIFSfPr0&#13;&#10;6ezrOsfHx62NnZrZ2dlbk/7fqJmZmbOfa2NsyMV5cMJoNNo+OjoavX37duf169d7w+Fwb4rhIoQm&#13;&#10;CEyIO5aQA/2NeH3kdt/q67nR1/FSrSFyvf00yaZrAAAAAOidcAQAAAAA6IlQhPFbpd7ka8j1Xyov&#13;&#10;KRTBB/bLGCP6eZPyWDner5K+h29ubq48ffp05dGjR6vz8/NLp9bm5uZWZmdnH3o1IgX137N//Pjx&#13;&#10;qz+v/+yysIGrQgi+9TOkqQ5PqIMWLnP79u2JfuZb/3vow9HR0a91cMKHDx/ejEaj39+/f7+3vr6+&#13;&#10;Pe1tsu3bcIZjpx6YEDngILWaBCWUd97kcA+Icg9P4Xip1hC53r7+P6E+AQAAAEBPhCMAAAAAQMeE&#13;&#10;IozfKrUmXccg02MIRDBOtDEij5PyWG3eB3MMWJh6/JcvX64+evRoZXl5eXVhYWFlfn5+5fT7M69B&#13;&#10;tOGygILj4+Nr/zdthxf4vwf5aXOfxWVBCl+GKNTnzJd/Vv+cc4mWzvfR4eHhzv7+/s7Jyclfu7u7&#13;&#10;r16/fr03HA73phmu7XILH1dYQn7jCErIY5yUx8ptzD6O0cexcqgjWq19vivpEwAAAAB0TDgCAAAA&#13;&#10;AHREKML4rVJr0jUMMh0/5Q9FC0QwhnHSv07buj8VE4SwtbW19uDBg5WlpaWHp19rc3NzK7Ozsw+9&#13;&#10;9jCJ+u+266CCc1+GFtS/v/j33ycnJ419iN2rPF2f6zf1ZcjCl+EJX/73L8MWYBwHBwevjo6O9k6/&#13;&#10;7717927n7du3exsbGzuTnvJtX1IZjVsVMp5xjJHzOCmPlds9r8vx+z5eqjVErLXPd3h9AgAAAICO&#13;&#10;CEcAAAAAgJYJRRi/VWpNuoYcQxFSHlMggjFKX+NUr4NS70mNjD8cDpeeP3/+5NGjR6vz8/NLQhC4&#13;&#10;Sh1ccPHX539vXYcdXAw8OD4+vum7uGZTrGn3g9ShCXV4wrmLwQkX/1t9fV3838G5o6OjX0/v33sf&#13;&#10;Pnx4U1hoQmmBCUIOjFH6uZJqTbmN2eX4fR8v1Roi1trnO7g+AQAAAEDLhCMAAAAAQEuEIozfKrUm&#13;&#10;W8Mg0/FT/pB01A+VGyPuGJHP2zbvRbkFIUw89tbW1tqDBw9W7t+/v7q4uLj63XffrZ6++ix5rSnT&#13;&#10;xUCDjx8/fv51/XfR9e/P/zfnv57ivVqToWPT7CWZm5v7/OuLgQrf+nPKk0FoQokfThaWYIxSx0j1&#13;&#10;vG3jvtHWfTNSUIKQhLi19vk+rU8AAAAA0BLhCAAAAADQMKEI47dKrcnWkGMoQgmBCE2OJQAgZi8i&#13;&#10;1pL6WLnc06Ye+zwEYWlp6eHp19rc3NzK7OzsQ68x8dVBBud/l3x8fHz2vYmwA6/KENek+0/OQxPq&#13;&#10;+8Lps+Xs1zMzM59/XX93zyjDxdCE3d3dV69fv94bDod7k5x+bZ7aGYwpLKG8WirzSHJtUx8rl3ta&#13;&#10;1+P3dayUa4hYa5/vyPoEAAAAAA0TjgAAAAAADRGKMH6r1Jrs8QcZjp3qh5wFIqQ9hl6kfd4LQuhh&#13;&#10;3M3NzZX19fXV5eXl1Tt37jypQxDm5+d/8toSz8nJydn3OtigDji4+GfTBB54BQamNcl+lcuCFOrv&#13;&#10;dZjCxT8jloODg1dHR0d7o9Fo5+3btzsvXrx4c/rOMprkNGvr9M1gzKghB02NYwy9KPX6yfH+2MXY&#13;&#10;KRwvteNHrbXPd199AgAAAICGCEcAAAAAgBsSijB+q9SZZA2DDMdP+cPOET9kLswgVi+j1pLD/aHN&#13;&#10;e+7Y4w6Hw6Xnz58/efTo0eri4uLK6dfqwsLCM68p+bsq9ODin435fquhQFLG3dtyWWDC+Z+df5H9&#13;&#10;uTA6PDzcGY1G26dfv//2229vNjY2diYZoq3SChovWshBSrVUagh5bqR6DbZ5X2x7U2qXm15T2GCb&#13;&#10;yyZfm5HHe5fRJwAAAAC4IeEIAAAAAHADghGub5Fak61BKELMIIOmxhFGEKuXKY3R9LVcUrDCxONu&#13;&#10;bm6urK+vry4vL6/euXPnycLCwurs7OxDryf5OQ85qL/Xf79bBx2cf9XBBxO8u2omENq4e2Dm5ubO&#13;&#10;vtfBCfW9sQ5NOP/1eagCeTk6Ovr14ODgzenX3u7u7qsXL168OX0XGo176rR1SiY8nrCE+GOoIc1z&#13;&#10;NMVx2rwXCkmIV0PEWvt4Z9UfAAAAALgB4QgAAAAAMAWhCNe3SK3J1jDIbOzogQhNjSUQIc4coo2R&#13;&#10;6nWXw3gTjbm1tbX24MGDlfv3768uLi6uLiwsPPM6koc63KD+O9ubBB94NQWYzDh7Zb4MUKi/1yEK&#13;&#10;519k8Yz9/fj4eG80Gm2/e/du5/R9aWc4HO6Ne5q0ceoVMp6whObHiFCD9czjusvpHtjV2H0eK+Ua&#13;&#10;Itbaxzup/gAAAADAFIQjAAAAAMAEhCJc3yK1Jnn8QYbjRw9FSGUcgQiCJVLtR9P3gTBBCMPhcOn5&#13;&#10;8+dPHj16tLq0tFSHIDyZn5//yStImuq/i60DDi4GHdQhCLXj4+Nx3z81EqCne/h19+fbt29/Dk74&#13;&#10;8vek6+Dg4NX+/v7OH3/8sfPbb7+92djY2Bn3tGjjVEt4vGghB02MI2whxs+ndn6nOE5O972ux+/r&#13;&#10;WCkeP2qtfbx36g8AAAAATEA4AgAAAACMQSjC9S1Sa5LHH2Q2tkCE7sYZ+Pns1yDaGE3fA1IOVhh7&#13;&#10;zPMghMePHz+7c+fOk4WFhdXZ2dmHXjvS8WX4wWVhCNe8Y2oiQMbPgOvMzc2dfa9DE85/LzwhTXVg&#13;&#10;wtHR0d5oNNp5+/btzvr6+va4p0Ibp1fwsSpjNDqGn491bqc4Ti73uy7H7vNYKR4/aq19vF/qDwAA&#13;&#10;AACMQTgCAAAAAFxBKML1LVJrkscXihBvHIEIAhEinUupjtPreIIQ0nUeenB8fHz2+5OTk7Pv57+/&#13;&#10;5l1SAwEKdd1+nPoZUYcmnIclzMzMfP5ef9G/o6OjXw8ODt4kEJiQ6njCEuLVIChB2EIf47U1Zhdj&#13;&#10;93msFI8ftdY+3iP1BwAAAACuIBwBAAAAAC4hFOH6Fqk1yeOXHIogEKGdMfy8NYx6fbV1bxOEkKH6&#13;&#10;70vrAIT669OnT5+/6hCEcT7YCgDTPn+uch6WUH/Vz5u5ubmzP68DFehP0MAEYQkxa/DzMc7FVMdp&#13;&#10;477W1phdjN3nsVI8ftRa+3hf1B8AAAAAuIRwBAAAAAD4gmCEq9uj1uSOX3IgQlPjCUSI8/PCDOKN&#13;&#10;0fR9o/OxBCGk4csAhPp7/WfHx8fjvBtqIAC9PLuuejbVIQl1gMJ5iEL9XXBCPxIJTIgalhBljNw/&#13;&#10;6C9oIdY10fQ9o43x2hqzi7H7OE6qx49aa9fvhHoDAAAAAF8QjgAAAAAA/yMU4foWqTOpY5ccihDx&#13;&#10;X7HP/QP1JQciWP/Y1+bE421tba09evRo9d69e2uCELolAAGAkp55Vz3TBCf07+Dg4NX+/v7OH3/8&#13;&#10;sfPbb7+92djY2BlnaZs+VQKOEyHoIIUaqkKPHWX9Ux2njftYW2N2MXafx0rp2BHr7Ov9T38AAAAA&#13;&#10;4H+EIwAAAABQPKEI17dInUkdO6dQhBTHGwSrpdRQgtwDEYQhtHOf6Hysly9frv7rX/968uDBg2cL&#13;&#10;CwtP5ufnf/La0L6Tk5PP4QcCEADgn8YJTqgDE+pfz83NnX2vf0/76sCE0Wi0/e7du52tra2d4XC4&#13;&#10;N86SNnl6BByn9KCCvn++1GOnNkZqteQyXldj93mslI4dsc6+3vX0BwAAAIDiCUcAAAAAoFhCEa5v&#13;&#10;kTqTOvYgo3FT/LBzKuMIRMi39wIVCg9D2NzcXFlfX1/98ccf1xYXF1cXFhaeeVVoTx1+UH/VoQf1&#13;&#10;32fWIQh1KMJ1f7fp9Q4Avu2q52gdkDAzM3MWnlB/r39/HqJAa+sx2t/ff/Xhw4c3u7u7r168ePHm&#13;&#10;9J1zdN2PNVlCYmMJOhCUkGvfUqkhxXGaHqvNMdsct+9jpXTsiHX29R6hPwAAAAAUSzgCAAAAAMUR&#13;&#10;inB9i9SYzPEHmY2d2oeeB4FqEYhQ1rGjnHepXYcTjbW1tbX2+PHjZ3fu3HmyuLj47PT1YckrQvPq&#13;&#10;0IOLX/XfXdaBCNe8y2kcADTsW/uH6uduHZhwHpQwNzd3Fp5Qf9G8o6OjXw8ODt68f//+1W+//fZm&#13;&#10;Y2NjZ5zla/JUSGgcH3gXVlDamkW8Dtsaq80xuxi7j+OkevwoNfb5Dqc/AAAAABRHOAIAAAAARRGM&#13;&#10;cHV71JjM8XMKRUjxX4EfBBlDKEFZPY/w86ldx2OPtbm5ufLzzz+v3b9/f/X7779fm5+f/8lrQbNO&#13;&#10;Tk7Owg8+ffp09uv6e/37a97bNA6u//83mnAD9kvAza6Ti0EJ9a/re1IdokCj/R8dHh7ujEaj7Xfv&#13;&#10;3u2cvrdun36NrvuxJktIaJzKz/f28zn+bISfT2mMVO8tbY3X1dh9HCfV40epsa/3Bb0BAAAAoCjC&#13;&#10;EQAAAAAoglCEq9ujxmSOP8ho3NRCEVL5QHbfcykx1KDUEIlUrp3UwhDGGmdra2vt8ePHz+7cufNk&#13;&#10;cXHx2elrwpLXgWZ8GYJw/usr3tE0jUj/n0MTuJL9GZRyPtcBCZd90YzT96vfP3z4sD0ajXZ++eWX&#13;&#10;7Y2NjZ1xlqyppU9knNLDFgQl5HXsVM75VObS1lhtjtnmuH0dJ9XjR6mxr/czvQEAAACgCMIRAAAA&#13;&#10;AAhNKMLV7VFjMscvMRQhpXEifMB84GeLWKsUfj6lMcYaZ3Nzc+Xnn39eu3///ur333+/Nj8//5NX&#13;&#10;gJsTgkCg/7+gCWTLfg9yOy/rgITbt2/fmpmZuTU3N3f2vf7ixj0fHR4e7oxGo+3d3d1XL168eHP6&#13;&#10;Djy67seaOnyQMUr+eT+b18+nNEaK47Q9Zpvj9nWcVI8fpca+3g30BgAAAIDQhCMAAAAAEJJQhKvb&#13;&#10;o8Ykjj3IaOxBYmOlEqwgEKGMn8352Cldc51dty9fvlz997//vXbv3r21hYWF1dnZ2Yce/dO7GH5w&#13;&#10;8euKdzBNo+v3fk2AKdkvQirn23lQwnl4Qv3d/f1mjo6Ofv3vf/+7/ccff+z85z//2R4Oh3vXLVFT&#13;&#10;Sx1kjFzDCvo8tqCE/H4+teu2jbHaGK+rsfs4TmrHjlRjX+9fegMAAABASMIRAAAAAAhHMMK3W6PG&#13;&#10;JI4tFMEYggli/6yfb/b+ceU4w+Fw6fnz508eP378bGlpqQ5DeOZxP5367wzr0IPzIIQ6FOH4+Piq&#13;&#10;9y1No+l3eE2AjJ4Z0Pb5VD8X6qCE+uticALTOX2/+/3g4GDnzz//3P7ll1+2NzY2dq5bmqaWOIEx&#13;&#10;Sv55P5v+z6ZynaQ0RhtjtTFeV2P3cZzUjh2pxj7etfQFAAAAgHCEIwAAAAAQhlCEb7dGjUkce5DR&#13;&#10;uIOExkmlFoEIfjbqsVO6Vq8dY3Nzc2V9fX31xx9/XPv+++/X5ufnf/KYn9x5CEIdgFB/r7+u+jtD&#13;&#10;r1hM+W6uCcAZ+1Jo8rypQxLOv+bm5s6CE+ovJndwcPBqNBpt7+7uvjp9x94eZ1maWNoExsg1rKDP&#13;&#10;Y/vZMs7PJsdIcZy2x2xz3L6Ok9qxI9XYx7uVvgAAAAAQhnAEAAAAALInFOHbrVFjEsfOJRRhkNhY&#13;&#10;KYxRYqCCQIT/Y+9+QuO88j3h1x+pVB63lQ49MYS2E3IZw5AEB8I0g21619AKaNULG7K6Gy9q62yG&#13;&#10;ZriYd5HVmzC7WvhdB+xFrwTthswq2F7cIdAmCRd8SdOJgxnnZtJRolgquXTHT+WV21ZkR1X1POc5&#13;&#10;5zyfDwjn0ud3nvP8nlKdI7v0vXk/3+S+R4swhN/85jenjx49eurw4cOnu93uMdv7wRX/DrgbhFD8&#13;&#10;WYQhbG9vP+1MpWl4fQC1710w7euj2KMWFhYmX0VQQvFnEZ7AdIqwhO+///7jL7744vqDc3jxtf5T&#13;&#10;j6SMxxrBHMIO8q5tctBBLt+jVc1VxXxVz1vXdWK7dk5rrOM8pS8AAAAAJE84AgAAAADJEorw5NZY&#13;&#10;YxTXblooQkzzNDHUYJ5aoQbx1+ZQf6A51tbWXnnttddOP/vss6f/w3/4D6cebPXLtvWDKYIPdsMP&#13;&#10;dgMRiv/7KecoTcNrAUiaz7vwU6+FIiBhNyhhNzyBgxuNRp98991314uwhGvXrn08GAw+/6lHUcbj&#13;&#10;bHC92uprU7zXGOrLmiPGeaqar+p567pObNfOaY11nJ/0BQAAAIBkCUcAAAAAIEmCEZ7cGuur/dpC&#13;&#10;EdKco2mBCPPUNmm9qT7bGOoPNIcwhNkUoQdF+MFuCELx9bT/T8o09rysCQAtIQqe++M6nc7DwITF&#13;&#10;xcXJn/bMg3lw9ry9sbFx/e7duzfef//968ISoq2dp17YQb7PNqbvy7LmKHOequaret66rhPbtXNY&#13;&#10;X13nJX0BAAAAIEnCEQAAAABIilCEJ7fG+mq9djuRuWObK/VQhLqu3XbNLGvrvnaQ9QtDmN5uAELx&#13;&#10;Z/G1vb39tHOShjXnTKwJACXy2ZlmP+u9gQnF/1188ZPn1NBhCXX/QnYTgxb+3TWzfE3E8P1U5hxl&#13;&#10;zlPVfKHmDnmNGK+dw/rqOh/pCwAAAABJEY4AAAAAQBKEIjy5NdZX67Xbiczbjmie1AMR5q1PKWRA&#13;&#10;IELctUnUC0OYjiAEPFuAOPlsTfOeb7EfF4EJu6EJxZ8CE37yLJtaWIKwgzC1KV0zxecSQ31Mc5Q5&#13;&#10;T1XzVT1v6GvEeO0c1lfXmUhfAAAAAEiCcAQAAAAAoiYU4cmtsb5ary0UIc05mvTL8wIR1NbyfSgM&#13;&#10;4eAEITT6fKsJABny+Zv8n2exhy8uLk7CEnb/tK8/9bw7TVhCDL9YLeyg+lpBCfHWxvJ9WNYcZc5T&#13;&#10;1XxVzxv6GjFeO4f11XUO0hcAAAAAoiYcAQAAAIBoCUbYvy3WV+u1hSKEnyPlesEGca01xfXWfe2f&#13;&#10;nEMYwsHs7Ow8DEIo/hSEkP0ZVhMA+BGfz8nzGXY6ndbCwoLAhANILCwhxaCFpgQlWGsz6suao8x5&#13;&#10;qpqv6nlDXyPGa+ewvjrOPXoCAAAAQLSEIwAAAAAQHaEI+7fF+mq9dgqhCDkFIpQxh1++z6cutWvW&#13;&#10;WVt5/XA4PL66uroiDOHJin97K0IQigCEIgih+HrSv8c58iR7VtUEAEo/P5DPsysCEnYDE4o/iy9+&#13;&#10;rAhL+Oabb65+8cUX1x/8nFF8rT+t1fM+qhrrmxJaUMc1/11fo37txzZHmfOUPVeIeUNfI8Zr57C+&#13;&#10;Os46egIAAABAdIQjAAAAABANoQj7t8X6ar22UIS05qjrl8oFG+TRmybW/mR9EYbwm9/85vTRo0dP&#13;&#10;HT58+HS32z1ma37cbgDC7tfOzs6Tzjmalda5VBMAiIbP9qT/vBYXFydhCY8GJ/C40Wj0yXfffXe9&#13;&#10;CEs4efLk1Z9q87yPSW121xSwEO/rL7Y5ypyn7LlCzBv6GjFeO4f11XG+0RMAAAAAoiEcAQAAAIDa&#13;&#10;CUXYvy3WWOt12wnMmVMoQp31gg3iqXPNCOoHg8Hyg6/Tv/zlL08/88wzK8IQHlcEH2xvbxf/X24f&#13;&#10;/vmEs41mpXEG1QQAkudzP2k+o+IcUoQkFF+7wQnOJo/b3Ny8sb6+fv1f//Vfb5w5c+b601o87yOq&#13;&#10;sf7fXVNdYrUx1Jc1R5nzVDVfVXPWcY2YrpvbGkOfa/QEAAAAgNoJRwAAAACgVoIR9m+L9dV23aaE&#13;&#10;IuQyh2CD9OuastY6a3+y/tq1a6f/03/6T6d+/vOfv9Hr9V62Df+g+De03RCE+/fvT76e9O9qjjNR&#13;&#10;nzU1AYBGn2dI59l0Op2HQQm7f/KwX+vff//9ja+//vr6n//85+urq6sfP234vJdrUG0TwgD+3f1F&#13;&#10;+b0S0xrKnKeq+aqas45rxHTdXNZXx76sJwAAAADUSjgCAAAAALUQirB/W6yvtusKRQg3R4qBCPPU&#13;&#10;plCnLw2rXVtbe+W11147/eyzz54+fPjwb22/PyiCEHZDEIqv4v9+whlGs+I7V2oCAEzBZ4XSeS5F&#13;&#10;SMLCwsLDwATnnodn99sbGxvX7969e+P999+/PhgMPn9aa+d5LA2qVZd2XZ21MdTHNEeV81U1Zx3X&#13;&#10;iOm6uayvjrOLngAAAABQC+EIAAAAAAQlFGH/tlhfbdeNPRShHdE8TQxFUKculdqn1g+Hw+O/+c1v&#13;&#10;Th89evTUkSNHVh5sxcu23tYkAGF7e/thGMKT/s3M0SWqc6QmQMO+53yeAXzfeRaP63Q6k5CE3bCE&#13;&#10;4k9ardFo9Ml33313/Ysvvrh+8uTJq09r67yPJbFadepC1sZQX9YcZc5T9lxVzlnHNWK6bi7rq+PM&#13;&#10;oicAAAAABCUcAQAAAIBgBCP8uCXWV8t12wnMG0soQt2hCqnVtiO/lroGvU5v3ry58stf/vL0z372&#13;&#10;s9O9Xu/lpm+4Ozs7D0MQikCE8Xj8pLOK00n950VNwGudpPjMBV7r1Pkciv1kYWFh8rUblmCPabU2&#13;&#10;Nzdv/Nu//dvVP//5z9dXV1c/flpL53kcidWqq7/u3xvyWpu3tqw5mhKSUOW8oeaP7bq5rC/0GUU/&#13;&#10;AAAAAAhGOAIAAAAAlROK8OOWWF8t121KKEIMc9RZn/Mv4wsoSLuu0tq1tbVXXnvttdPPPvvs6cOH&#13;&#10;D/+26RttEX5QhCDsBiIU4QhPOKM4ldR3PtQEvFbhKXyWA69VZu1/EZBQBCXshiZ0Op2m/2xwe2Nj&#13;&#10;4/rdu3dvvPvuu38cDofrT2vpPI8jcF0d11TXvJ7MWxtDfUxzVDFXiHlDzR/bdXNZX+iziX4AAAAA&#13;&#10;UDnhCAAAAABURijCj1tifbVcVyhCuDnqqg/9y+qCFNTVXjsYDJYffJ1+8cUXVw4fPny62+0ea/IG&#13;&#10;WwQgPBqGsN+/fzmW1HYe1AS8/qBGPhOC156+F+EIRVjCbmhC8WeTjUajT/72t7/98V//9V9vnDlz&#13;&#10;5vrT2jnPo6ihVl15dTmHK9R1zRjqY5qjirlCzBtq/tium8v6Qp9J9AMAAACAyghHAAAAAKB0QhH2&#13;&#10;b4u1Bb+uUIQ01lBHrXCD5vSxjrrKrrm2tvbKr371q5Xl5eXT/X7/VFM31OLftnaDEMbj8eS/n3Ae&#13;&#10;cfoIfwbUBLyuIKP9Fry28ux5sbcWIQkLCwsPvxrcm/Xvv//+xp07d66+//771weDwedPGz7rZeZZ&#13;&#10;orrS6nIOPEjptTlvbRn1Mc1RxVwh5g01f2zXTX1tde21egIAAABA6YQjAAAAAFAqwQg/bom1Bb9u&#13;&#10;7KEIscyTan3oX1gXiKCuttflYDBYvnDhwhtHjx49deTIkZUHW+xyEzfSnZ2dSQDCbhBC8ecTziBO&#13;&#10;HeHOe5qA1w/wIz5/gtdPur3eDUvY/bOpRqPRJ9999931f/mXf7l65syZ609r4zyPQF3tda5V/3PL&#13;&#10;pT7WeULNG2r+2K6b+trqOHvoBwAAAAClEo4AAAAAQCmEIvy4JdYW/LrtyOcUilBPrXCDtK6Vyhor&#13;&#10;q11bW3vlV7/61crPf/7zN3q93stN3EB3wxDu378/+bP4v59w9nDaqP58pwl4nQCV8XkVvEbi7XMR&#13;&#10;ktDtdh8GJjRxv3/Ql/Xvv//+xp07d66+//771weDwedPGjrPZWqojf0X/FNYo97HVRtDfdnzlD1X&#13;&#10;lXOGnD+266a+tjr2Vv0AAAAAoBTCEQAAAACYi1CEH7fE2oJftwmhCDHMkVKwway1sf8yv/CFNF9X&#13;&#10;T60bDAbLFy5ceOPo0aOnjhw5svJgW11u2sZ5kDAEx40gZzpNwOsBiJLPteA1UX9/i6CEIiShyWEJ&#13;&#10;o9Hok+++++76v/zLv1w9c+bM9ae1cNbWz/PYAtYJSsh/fSm+lsuqj2mOKuaqcs6Q88d23dTXVsdZ&#13;&#10;Qz8AAAAAmItwBAAAAABmJhjh8XZYW/DrCkWIfw3tjOsEDuR/rcpe/2tra6+89tprp//jf/yPK/1+&#13;&#10;/1TTNkxhCLWf3zTB8wfIks+/eP6E623TwxIe9GT922+/vXr37t0b77777h+Hw+H6k4bOc5kE6lyr&#13;&#10;nmv9e8avqTJqy6iPaY4q5qpyzpDzx3bd1NcWei/VCwAAAABmJhwBAAAAgKkJRfhxS6wt6DWFIsRd&#13;&#10;n0qYQo5BCvoXcd3NmzdXfvnLX55+5plnVrrd7rEmbZLCEGo9s2mC5w3AHj4n43lTfk+bHpYwGo0+&#13;&#10;+dvf/vbHf/7nf766urr68dPaN2vbE6hzLf2LsTaG+rLmqGKuKucMOX9s1011XXWdK/QDAAAAgKkJ&#13;&#10;RwAAAADgwIQi/Lgl1hb0mkIR4q5vZ1wn3CCN9UVVNxwOj//mN785/fzzz68cPnz4t03aHIUh1HZO&#13;&#10;0wTPF4CS+CyN58t8/WxyWMJ4PL69sbFx/a9//evVkydPXn1a62ZteQJ1OYYXxL6+nF9PZdTGUF/W&#13;&#10;HFXMVeWcIeeP5Zo5rK2O84R+AAAAAHBgwhEAAAAAOBDBCI+3w9qCXlMoQtz1uYYbhLyWwIZ0XktP&#13;&#10;rVtbW3vlV7/61crPf/7zN3q93stN2RSLf2sajUbCEMKeyzTBMwWg5vMPnikH72URlvDgZ6SHgQlN&#13;&#10;srGx8ac7d+5cff/9968PBoPPn9S2WdudQJ0ggnx7V0fdvLUx1Jc1RxVzVTlnyPljuWYOawt9htAL&#13;&#10;AAAAAA5EOAIAAAAATyUU4fF2WFvQawpFqLY+pVrhBnpX57WeWnvz5s2VF198ceXw4cOnu93usSZs&#13;&#10;hsW/LRUhCLthCOPxeL/zg1NDeWcxTfAMAUjwvITnyJP7uBuSUAQmFMEJTTEajT7529/+9sd//ud/&#13;&#10;vrq6uvrxk1o2T7sD1YS8lnCFfHuXcm0Z9WXNUcVcVc4Zcv5YrpnD2kKfHfQCAAAAgKcSjgAAAADA&#13;&#10;voQiPN4Oawt6zZhDEVIPRJi3vp1AXahrCSrItw9PrRsMBssXLlx44/nnny8CEX7blI1wNwhhNBrt&#13;&#10;G4bw/58dnBjmP39pgmcHQAP4rI5np4ePn6N2wxKKP5sSlvDg56rbGxsb1//6179ePXny5NWntWzW&#13;&#10;VgeqCXmt3EIFcg08CF03b20M9WXNUeY8Vc8Zcv5YrpnD2kKfGfQCAAAAgH0JRwAAAADgRwQjPN4O&#13;&#10;6wp2TaEI8dbnGoqgRiDCgerW1tZeee21104fPXr0XK/Xe7kJm18RgFCEIex+PeG84JQw33lLEzwv&#13;&#10;APgRn+PxzJrev06n81hYQvF/N6AH699///2NO3fuXH333Xf/OBwO1580dNZLBKoJeS01+YVFzFs3&#13;&#10;b20M9WXNUeY8Vc8Zcv5YrpnyuurYI/UCAAAAgB8RjgAAAADAQ0IRHm+HdQW7plCEeOuT/oX2EmsE&#13;&#10;FTQwEOHatWun//N//s8rzzzzzEq32z2W+6a3s7PzWBjCfv9+5Jgw1xlLEzwnACiFz/l4Rk3r34Of&#13;&#10;xx4LS2jCmW1zc/PGv/3bv11dW1u7OhgMPn9Sq2ZtcaCakNdqek2Oz3SeunlrY6gva44y56l6zpDz&#13;&#10;x3LNlNdVx/lALwAAAAB4SDgCAAAAABOCEf7eCmsLdj2hCHHWp1DX9Bo9q6ju5s2bKy+++OLKkSNH&#13;&#10;Vh5si8s5b3bFvw8VIQj3799vjUajSTjCPmcDp4LZz1Wa4NkAQPDzHZ5PE/q2G5TQ6/UmwQm5e/Dz&#13;&#10;2ifffffd9Rs3blxeXV39+EmtmrXFgWpCXiunMILcalKqi6W+rDnKnKfqOUPOX/f1cllbyHOBPgAA&#13;&#10;AAAwIRwBAAAAoOGEIvy9FdYW7HpCEaqrr6O2ndm1BC806LUzGAyWL1y48Mbzzz+/cvjw4d/mvtGN&#13;&#10;x+NJEEIRiFAEI+xzJnAamO0spQmeCwBEzWeDPJdce1ac+YqwhN2vTqeT+890t7/55purX3zxxfWT&#13;&#10;J09efVKbZm1voJpQ12p6GEGOwRfz1NVZW0Z9WXOUOU/Vc4acv+7r5bK2kOcBfQAAAABoOOEIAAAA&#13;&#10;AA0lFOHxdlhXkGsKRaiuPudQBMED+dxLFPczHA6Pr66urjz77LOncw9E2NnZmYQg7H7t929CjgMz&#13;&#10;naE0wbMAgGz43JBnkVPPinCEXq/XWlhYmPyZ+b2vf/vtt1f/+te/Xn1KUMJk6CzTqxHgEHHNPHV1&#13;&#10;1pZRX9YcZc5T9Zwh5o7pmimvq469UC8AAAAAGko4AgAAAEADCUb4eyusK8g1hSJUd/3Q184tSMG6&#13;&#10;GlKzG4hw9OjRc71e7+WcN7bRaNS6f//+JAxhPB7vdwaw+093ZtIEzwF8LzSIz0+A7wfPIa9+LS4u&#13;&#10;PvzqdrtZ3/vGxsaf7ty5c/Xdd9/944Ofgdef1KJZ2qomm9CDHAMPUg06EJIQ59wxXTPldYXe+/UB&#13;&#10;AAAAoIGEIwAAAAA0iFCEv7fCuoJdsx3pfE0NRYg93GCWOiEKava1trb2yqlTp8797Gc/O51zIMLO&#13;&#10;zs7DQITizyfs/3b+g5+VNEHvweuXyvmcBl6/6H/4XnU6ncfCEnLevwUlVFbT5HWlEHgQuq6M+pxD&#13;&#10;EqresIQkxL+u0Pu+PgAAAAA0iHAEAAAAgAYQivD3VlhXsGsKRajm+rmGIgg4aOa9l16zG4jwzDPP&#13;&#10;rHS73WO5bmaPhiEU4Qj77Pt2/IOdjzRB3/F61ASS5zMfeC3qO7P16sHPjK1erzf5Kv47458fP7l7&#13;&#10;9+7lBz8vXx0MBp8/qT2ztDSjGsEK+dTUUVdGvZCEeOeP5Zopryv0fq8PAAAAAA0gHAEAAAAgc4IR&#13;&#10;/t4K6wpyPaEIedQ2ORRBUENiNU0IRCgCEB4NRNhnr7fLH+xMpAl6jtcYsIfPjOA1pud69MOZoghJ&#13;&#10;WFhYmPyZ6xmjgUEJQg/Sv49Za+apS7W2zDnKnKeq+ULPX/f1Ul9X6H1eHwAAAAAyJxwBAAAAIFNC&#13;&#10;Ef7eCusKcj2hCOnXNr2mqSEKST7Dmzdvrrz44osrR44cWXmw3S3nuHk9GoZQhCPss8/b4X/6LKQJ&#13;&#10;eo3XEVABnzPB60ivc+9Rt9ttLS0ttRYXFyf/nenPnIISmnGNnJ5HyPtJubbMOcqcp6r5Qs9f9/VS&#13;&#10;X1fo/V0fAAAAADIlHAEAAAAgQ4IRfmiDdQW5Xq6hCHXWtxOoE3DgGsFrcg9EKAIQHg1E2Gdvt7P/&#13;&#10;9PlHE/QYrxcgQj6XgteKPqfcn06nMwlJ2P3K8YyTeFCCa6S9ppA1ddTNWxtDfdnzVDVf6Pnrvl7q&#13;&#10;6wq5rzv4AAAAAGRIOAIAAABARoQi/NAG6wpyPaEI5dcLRYj3GtZUU03ugQi7QQjb29ut8Xi8375u&#13;&#10;V3/ymUcT9BivCyBDPsOC14X+xt6fXq/XWlhYmPxZBCfkpghK+O67767fuHHj8urq6sdPasssrQxQ&#13;&#10;09SAgaaGPcxaU0fdvLUx1Jc9T1XzhZ6/7uulvq6Q+7kDDwAAAEBGhCMAAAAAZEAowt9bYU2VX1Mo&#13;&#10;Qvn1OYYiCFHQp5lrcg5EKP5NpghD2A1F2O/faGzpTzzraILe4jUA8Ni5Cq8B9Lbu3hThCEVIwm5g&#13;&#10;Qm7G4/Htb7755uqVK1cuDQaDz5/UlllaWfH4XK4hiKHamjrq5q2Nob7seaqaL9TcMV0zxTXVsZfr&#13;&#10;AwAAAEAGhCMAAAAAJE4wwg9tsK7KrycUofz6mMMNYq5pYmCBQISE7ezsTIIQtre3J1/77ON28f3P&#13;&#10;N5qgr3jmAHPzmRjPHD0N1Zvi3LUbklD8mds57MHPtZ/cvXv38tra2tUSgxJi/cV5IQbpPruQNfPU&#13;&#10;zVsbQ33Z81Q1X6i5Y7he6usKuX873AAAAAAkTjgCAAAAQKKEIvzQBuuq/HpCEcqvF4rQzACCtufw&#13;&#10;uJwDEe7fvz8JRCi+inCEffZwO7ie6CmeMUAkfG7GM0Y/q+jL4uLi5KsISuh0Olnda8JBCU0MJWjq&#13;&#10;cwhZM0/dvLUx1Jc9T1XzhZo7huulvq6Qe7dDDQAAAECihCMAAAAAJEgwwg9tsCahCAnVhw5TyCUU&#13;&#10;oYkBBDnc8xNr1tbWXjl16tS5Z555ZqXb7R7LZUMq/q2lCELYDUXY+28vtu19zzKaoJ94pgDJnPXw&#13;&#10;XNHLeXpShCMUIQlLS0utBz8LZ3WvBwhKiPWX2oUSNOOeQ9bMWyskIcx8oeaO4Xqprin0nu0gAwAA&#13;&#10;AJAg4QgAAAAACRGK8EMbrEkoQuD6OmpD1gkUyH98rdfINRBhZ2fnsUCEffZsO7Z+6CWeI0BD+OyN&#13;&#10;54g+HrQnxTmwCEpYXFycfOV0LowkKEHIQHrjY71GXXV11pZRX/Y8Vc0Xau4YrpfqmkLv1Q4wAAAA&#13;&#10;AAkRjgAAAACQAKEIP7TBuiq/VjvCuYQiVFcnUKDcmiaGTDyxZjgcHj979uz53AIRxuPxJAih+Cr+&#13;&#10;e5/92m6tH3qIZwfAY3wux/PTQz18Wj92gxKKP3M6Q25sbPzpzp07V999990/DofD9f1aMUv7Ihs/&#13;&#10;bU0TQwlyuOe66uqsLaO+7HnKnquO+eu6Vg7rCrlPO7gAAAAAJEA4AgAAAEDkBCP80AZrqvR67Qjn&#13;&#10;E4qQbo3xeY9/Yk0RiLC6urpy9OjRc71e7+VcNqD79+8/DETY2dnZb5+2S+uF/nlmADAzn9vxzPRP&#13;&#10;L3Z1u93W0tLSJCih0+lkc58NCUowvt7xsdfMU1dnbRn1Zc1R5Xyh5o7heqmuKfT+7LACAAAAEDnh&#13;&#10;CAAAAACREorwQxusSShCwHqhCHFfI6bx2QYcTDt+MBgs//73vz+XWyBCEYSwvb09+XPvv6PYnvVC&#13;&#10;7zwrAAjFZ3o8J/1rbh+KcIQiJKEISyhCE3Kxvr5+5a9//evVkydPXn1SK6Zt3SztTni80IM4rjFr&#13;&#10;zTx1ddaWUV/WHFXOF2ruGK6X6ppC780OKQAAAACREo4AAAAAECHBCEIRWkIRQtYLRTDe+CnGF4EI&#13;&#10;Fy5ceOP5559fOXz48G9z2HSKfyt5NBBhn33Z4UQf9M7zAYDozrB4PvrWjF7sBiUsLCxM/szk/ta/&#13;&#10;/fbbqx999NGVM2fOXH/SsGmnNT6Z8UIShCSU+pZS5dtV6LfHGN+yG74fO5wAAAAAREg4AgAAAEBE&#13;&#10;hCL80IaGr0koQrh6oQjGu9cpam7evLny4osvriwvL5/NYbPZ2dmZBCHcv39fIMLTzyaaoGeeCwAk&#13;&#10;xmeBPBc9y7cPxbm2CEhYXFzMJihhPB7f/uabb67euHHj8urq6sf7tWCWtjVovBCGcseHrJmnrs7a&#13;&#10;MurLmqPK+ULNXee1Ul5T6L3YoQQAAAAgIsIRAAAAACIhGEEoQkJzC0UIUycUwdprfy1cu3bt9Kuv&#13;&#10;vnr2yJEjKw+2qeXUN5rdQIStra3ily/224udR/RAzzwLAMiWzwh5HnqWVw+K828RkrAblJDDebgI&#13;&#10;Srhz586ltbW1q4PB4PP9WjBty2Zpc4XjhTCkMz5kzTx1ddaWUV/WHFXOF2ruOq+V8ppC7sEOIgAA&#13;&#10;AACREI4AAAAAUDOhCI0PRajyekIR6q+NMeAgxDXa1pLu+OFwePzs2bPnn3nmmZVut3ss9U1GIMJP&#13;&#10;nkMcxvTLcwAA/NK556BXGfSgCEjIKSjhwc/yn3z22WeX3n333T8Oh8P1/VowbcsaNN5a0rvGvHV1&#13;&#10;1pZRX9YcVc5X9byxXC/VNYXcfx1CAAAAAGomHAEAAACgRoIRogtGaGd0vXZkcwlFKL/GeGspbXwR&#13;&#10;iLC6urpy9OjRc71e7+XUN5ciBKEIQyhCEYpwhD17r/OHHuiV/gMAB+RzRfqvV2nef25BCRsbG3/6&#13;&#10;9NNPL588efLqk1owbcsiGm8t+Y6ftWaeujpry6gva44q5go5dwzXS209ofddhzQAAACAGglHAAAA&#13;&#10;AKiBUIRWu+FrEooQpj50baggBSEH8c+dxPjBYLB84cKFN55//vmVw4cP/zb1jUUgwlPPHQ5f+qT3&#13;&#10;AECpfN5I3/UqnXvvdrutpaWlSVBCp9NJ/d7Wv/3226sfffTRlTNnzlzfb8i0UzZovFCF+sbPUyck&#13;&#10;oaS3jyrfmkK+Dcb41tzw84bDGQAAAEANhCMAAAAABCQUQShCInO3I5gn91CEEDVNCTmIaS1JPKOb&#13;&#10;N2+uvPjiiytHjhxZebAtLae8qQhEeOJ5w6FLn/QcAKiFzyHpuR7Ffe85BSWMx+PbX3311eU//OEP&#13;&#10;VwaDwef73f607YpofFOCDHIIPYi5JuXaKuYpe66Qc9d5rZTXFHK/dSADAAAACEg4AgAAAEAgghGi&#13;&#10;C0ZoZ3I9oQj11TYxFEHIQaI9HA6Hx8+ePXv+mWeeWel2u8dS3kwEIjzxnOGwpUd6DQBEy+eT9FqP&#13;&#10;4rvvnIISRqPRJ5999tmld99994/D4XB9v9uftl0Vjjd3XmtJoSbl2irmKXuuEPPGcr3U1hN6n3UI&#13;&#10;AwAAAAhEOAIAAABAxYQitNoNX1M7kXnbEczRruG6QhHMHePcpaxlMBgs//73vz939OjRc71e7+WU&#13;&#10;NxKBCPueLxyy9EiPAYCk+cySPutPPPedU1DCxsbGnz799NPLJ0+evLrfrU/bqojGmzv+5xl7zby1&#13;&#10;875hlvGGW/abdg4hCTFuZEISAAAAAKiUcAQAAACACjU8GEEoQhrzNjEUIWRdbKEI5s5n7ieOv3nz&#13;&#10;5so//MM/nDt8+PBvU95EBCLse65wuNIbPQYa873vswzQXL7/9Vd/6r3nXIISHtzX+tdff33lxo0b&#13;&#10;l1dXVz/eb8i0U1Y43tz5zB26JqW6surLmqPK+aqet+5rpbymUHuQAxcAAABAhYQjAAAAAFSg7bfH&#13;&#10;2g1eTzuRuYUiVFvXbtD4WOZudIDC2traK6dOnTr37LPPnn2wBS2nunkIRNj3TOFgpS96C77fiJTP&#13;&#10;W4DvN73Vm9zveTcoofhK+ewyGo0+uXv37uW333778nA4XN/v1qdtVUVjU5075SCD2MbPWpNSXVn1&#13;&#10;Zc1RxVwh567zWimuJ/S+6qAFAAAAUAHhCAAAAAAla3gwglCE+OduYijCrLVCEeoZ24R1lDJ+OBwe&#13;&#10;X11dXTl69Oi5Xq/3cqobh0CEVuPvWV/0FXyvwON8jgN8v+ipvsR4z71er7W4uDj5M+Xz0cbGxp8+&#13;&#10;/fTTyydPnry6321P26YKxws+iPfZhBgfsmbeWiEJccxd57VSXE/I/dThCgAAAKBkwhEAAAAASiIU&#13;&#10;odFraicwr1CEuGpSDTmocm7rOOD4mzdvrvzDP/zDucOHD/821U2jCEEowhCKUIQiHGHPftrEM4SD&#13;&#10;lJ7oKXjtQ6l8FgSvf/RTX6q83xyCEh7c0/rXX3995caNG5dXV1c/3m/ItFNWNLbKua0j/vEha+at&#13;&#10;FZJQ77x1XyvlNYXadxyqAAAAAEoiHAEAAACgBIIRGrseoQjV14cMVBCKkNc6sgqUWFtbe+XUqVPn&#13;&#10;nn322bMPtpzlFDcLgQitxt+zfugneF1DGnyOBK9r9FJPprnfIiBh9ytVo9Hok7t3715+++23Lw+H&#13;&#10;w/X9bnuaFk3b0gTnFsAQfnzImnnq5q0to76sOaqYK8S8dV8rxfWE3EMdpAAAAABKIBwBAAAAYA5C&#13;&#10;ERq7nnYi87YTrheKkN7cAhRKnnswGCxfuHDhjRdeeOF8r9d7OcWNovg3iCIQofja3t7eu4c27czg&#13;&#10;4KQfeglet5AlnzvBa1cfaW4/Hr3f4oxXBCQsLi4mHZSwsbHxp08//fTyyZMnr+53y9O2qKKxVc4t&#13;&#10;+CDc3LOMD1kzT928tTHUVz1f1fPWfa0U1xNy/3SAAgAAAJiDcAQAAACAGbT9No9ghLjnbdc8h1CE&#13;&#10;MONzDyNobOjDzZs3V1588cWV5eXlsyluELuBCEUYQvHnPntok84LDk36oYd4fQLsc14Er0891I+8&#13;&#10;73U3KKHf77e63W6S9zMej29/8803V69cuXJpMBh8vt8tT9OeaduZ2FhrDj8+ZM08dXXWljlHFXOF&#13;&#10;mLfua6W4ntB7p4MTAAAAwAyEIwAAAABMqeHBCEIR4p5XKEI8NUIR4hsb9TqGw+Hx3/3ud2d/8Ytf&#13;&#10;nOt2u8dS3CAeDUTY+28PAhEae2bSBP3D6xBgZj7Pgtei/ulFHvfa6XQmQQlLS0vJBiVsbm7euH37&#13;&#10;9pV33333j8PhcH3v7U7bngjGxrIOIQnzjw9ZM09dnbVlzlHFXCHmrftaKa4n5J7psAQAAAAwJeEI&#13;&#10;AAAAAAckFKGx6xGKEGetUIT81tHIsIVbt26dO3bs2Nl+v38qxc1hPB4XvyAgEMEvD+uD3uF1B1Ab&#13;&#10;n3vBa07/9CGdey3CEYqQhCIsoQhNSPBe1r/99turH3zwwaXV1dWP9xsyzXTTXt7YZPsWYnzImnnq&#13;&#10;6qwtc44q5goxb93XSnE9IfcYhyQAAACAAxKOAAAAAHAAghEauR6hCHHWCkWIf2zu9zf32OFwePzs&#13;&#10;2bPnn3322bMPtpfl1DaFnZ2dh4EIxX/v2S+bci5wONIHvcPrCyAhPhuD15i+6UN891oEJfT7/UlQ&#13;&#10;Qopn2NFo9Mndu3cvv/3225eHw+H6frc7TWuMdX8ljQ9ZM09dnbVlzlHFXCHmres6qa4n5D7pcAQA&#13;&#10;AABwAMIRAAAAAJ5CKEJj1xN7MIJQhHhqBAw0Y+zccw8Gg+ULFy688cILL5zv9Xovp7YhFCEIRRjC&#13;&#10;1tZWazwe790rm3ImcDDSBz3DawogYz4/g9eUnulDffdYBCQsLi62lpaWkryf9fX1Kx999NGVM2fO&#13;&#10;XN/vdqdpzbStNDaasTHNHbpmnro6a8uco8x5Qs1b97VSXE/IfdKhCAAAAOAphCMAAAAAPIFghEau&#13;&#10;pZ3AvO1E64Ui1D+3sTWMXVtbe+XXv/71+SNHjqw82FaWU9oIin8/KAIRtre3J3/u2SObchZwHtID&#13;&#10;/cJrCICH52PwGtIzPaj2HovzcBGUUIQkLCwsJHcv4/H49p07dy6tra1dHQwGn+93u9O0xtgkx8Y0&#13;&#10;d+iaOupiqa9qrhDz1n2tlNYSen90EAIAAAB4AuEIAAAAAHsIRWjkepoQijDvHEIRph8vFKGhYweD&#13;&#10;wfKFCxfeeOGFF873er2XU9sIHg1E2PtvCE3YIpv+i8l+MVu/8JoBYDY+f4PXjV7pQbn32Ol0JkEJ&#13;&#10;/X5/8t+p2djY+NOnn356+eTJk1f3u9Vp2mJskmNjmjt0TR1189aWOUcVc4WYt67rpLqekHujQxAA&#13;&#10;AADAHsIRAAAAAB7R4GCEdoPX0458TqEIcdQIRZh+bOPCE65du3b61VdfPbu8vHw2tU1gPB63tra2&#13;&#10;JoEIOzs7e/fGJuz/TT//OATqFV4nAFTM53PwOtEr9z/7PXa73dbS0tLkK7Xz9ng8vv3VV19d/sMf&#13;&#10;/nBlMBh8vt+tTtOWTMcKSQgzd+iaOurmrS1zjirmqnLOGK6V4npC7YkOiQAAAACPEI4AAAAA0Gp0&#13;&#10;KMLk9hu6lnbk8wpFiKMm51CExoUXVDF2MBgs//73vz/3/PPPn+92u8dSevMvQhCKMIQiFKEIR9iz&#13;&#10;LzZh72/yucfhT5/w2gAgIj67g9eGXrn3g99jr9drLS4uToISUrOxsfGnTz/99PLJkyev7neb07TE&#13;&#10;2KnGCkmot6aOunlry5yjzHlCzVv3tVJaS+j90OEQAAAAoCUcAQAAAKDJwQjthq6nncC87RrrhSJM&#13;&#10;P97Y6sZGu9Zr166dfvXVV88uLy+fTe3NvwhD2N7engQj7NkPm7DnN/m849CnR3g9AJAgn+vBa0KP&#13;&#10;3Pv+91ec2YughH6/3+p2u0ndx3g8vv3VV19d/sMf/nBlMBh8vt+tTtOWmscKX4hn7CzjQ9bUUTdv&#13;&#10;bRn1Vc0VYt66rpPqekLthQ6DAAAAQOMJRwAAAAAaq93s33hqN3AtQhHiqhWK0Lyxyd/XYDBYvnDh&#13;&#10;whsvvPDC+V6v93JKb/rj8bi1ubk5CUTY++8CuW+HTd3u/WK3HuE1AED+fOYHrwM9avJ9P3p/nU5n&#13;&#10;EpJQhCUU/52SjY2NP3366aeXT548eXW/25ymJQmNFWZQ7dhZxsdeU3dtGfVVzRVi3rquk9paQu+D&#13;&#10;DoEAAABAYwlHAAAAABqpwcEI7YaupR35nO2a52hHXicUIb6xjbqvtbW1V37961+fP3LkyMqD7WM5&#13;&#10;lTf8nZ2d1tbW1uSr+O89+2Du+3xTzzcOefqDZw8AEz4P5NmjP02670fvrwhIWFxcnPyZ0s8C4/H4&#13;&#10;9ldffXX54sWLl4bD4freW5ymHZmO1YPpx84yPtQ16qibt7bMOaqYq8o5Y7hWSmsJuf85+AEAAACN&#13;&#10;JBwBAAAAaBzBCI1aSzvyeYUilF8jFGH6sda6z9jBYLB84cKFN1544YXzvV7v5VTe6Iu/8x+NRpOv&#13;&#10;7e3tvftf7vt7E880DnZ6g2cOAFP/zIBnTrP7k/M9P3pvxc8IRUDC0tJSa2FhIan7WF9fv/LRRx9d&#13;&#10;OXPmzPX9bnOallQwVqBCM0ISQoQq1FU3b22Zc5Q5T6h567pOamsJufc57AEAAACNIxwBAAAAaAyh&#13;&#10;CI1ai1CEamqFIuQ1VijDPmOHw+Hxs2fPnn/22WfPPtg2llN5ox+Px63Nzc1JKMLev/fPefsTiIC+&#13;&#10;eNYAQHl8hshz1htBCbneW6fTafX7/UlYQvHfqRiPx7fv3Llz6e233748HA7X997iNO2oeayQBCEJ&#13;&#10;MdbNW1vmHGXOE2reuq6T2lpC7nsOeQAAAEBjCEcAAAAAGqGhwQjthq6nHfmc7RrrhSIIOnD9J4y9&#13;&#10;devWuWPHjp3t9/unUnmT39nZmYQhFKEIxX/v2fdy3tObdoZxkNMXzxgAqJXPFnm++uKec7q3IiBh&#13;&#10;cXGxtbS0lNL617/99turH3zwwaXV1dWP9xsyzXQlj3N9IQll1tRRN29tGfVVzVXlnHVeJ9X1hNgv&#13;&#10;HOwAAACARhCOAAAAAGSt3dzfqmo3cC3tyOcVilBujVCEtOaM8vrD4fD47373u7O/+MUvznW73WOp&#13;&#10;vMEXgQi7X3v2vJz386adXxzi9MSzBQCi5zNHnqu+uN+U76v4WaQISuj3+61ut5vMPYxGo08+++yz&#13;&#10;SydOnLi83y1O044KxgpJSGtsiPGz1tRRN29tGfVlzxNq3rquk9paQu53DnQAAABA1oQjAAAAANlq&#13;&#10;aDCCUIT45m3XOEfoQAWhCOHGClqYY9y1a9dOv/baa+cPHz7821Te3Hd2dlqbm5utra2tH/2CQq7b&#13;&#10;nUCExp/jNMEzBQAS5HNInqmeuN8U76sIR1haWpp8pfKzy4P1r3/99ddXHrg0GAw+32/IQaea5rIV&#13;&#10;jBXSUP/YEOND1sxbW8abnpCEsNdJbS2h9gmHOAAAACBbwhEAAACA7LSb+5tXghHimrNd8xwhAxWE&#13;&#10;IoQba84Zxw4Gg+Xf//73555//vnz3W73WApv6sXf349Go0kowng83rvX5bqHN+m84tCmH54nANAY&#13;&#10;Pp/kWeqH+03lvnZDEhYWFpJZ/8bGxp8+/fTTyydPnry63+1N04qSx5kzrbEhxoesmadu3toy5yhz&#13;&#10;nqrnrPM6qa0l5B7n8AYAAABkRzgCAAAAkJWGBiMIRYhvznaN9UIR8hwr6GDGscPh8Pibb7751pEj&#13;&#10;R1YebBHLKbyp379/v7W1tTUJRnj07/AFIrhX/cAzBABy43NLnqF+uNdY76nT6TwMSij+OwXj8fj2&#13;&#10;nTt3Lr399tuXh8Ph+t7bm6YVFYzNbU4hCfOND1kzT928tWXUVzVXlXPWeZ3U1hJqf3NgAwAAALIi&#13;&#10;HAEAAADIQru5v5nVtGCEduTzNiUUYZY6oQjmDDrnrVu3zh07duxsv98/lcKbefF39UUgwubmZmtn&#13;&#10;Z2fvHpfjvt2kM4qDml54foDvzwjPXoDvUTw/vXCvB72nXq/38CsV6+vrVz744INLq6urH+93ewdt&#13;&#10;wzQtM2ctc1Y5NsT4kDXz1M1bW0Z92fOEmjf0NVJcS8i9zUENAAAAyIJwBAAAACB5DQ1GaDdwLe2I&#13;&#10;52zXOIdQhHTG5jZndPczGAyWL168eP4Xv/jFuW63eyyFN/PRaNTa3t6eBCPs2dty3K+bdDZxQNMH&#13;&#10;zw18L2kCD/lcBvg+8uxoSh9yD0koznhLS0utfr/f6nQ6Sax/c3Pzxu3bt6+cOHHi8n63N00rahpn&#13;&#10;zvrHxjg+tbqy5yhznqrnrPM6qa0l1L7mcAYAAAAkTzgCAAAAkKx2c3/bpN2wdbQjn7NdU30KdTkH&#13;&#10;HUwzVihCxXNeu3bt9Kuvvnp2eXn5bApv4js7O5MwhOKr+O89e1tue3WTziXOZnrgmYHvCaicz3iA&#13;&#10;7wfPTB/cZxz3tLi42Or1epOwhBSMx+PbX3311eU//OEPVwaDwed7b22aNpQ8roo5hSTUP3aW8bPW&#13;&#10;pFRXVn1Vc1U5Z53XSWUdofc0BzMAAAAgWcIRAAAAgCQ1NBih3cC1xByM0K6xPuaAg1lqhCLkFWAQ&#13;&#10;7Nq3bt0698ILL5zv9Xovp/AmPhqNHn7t2dNy3KebcBZxINMHzwq8ziE5PiOC1zmelR64z3LvqTiD&#13;&#10;FgEJ/X6/1el0klj7+vr6lY8++ujKmTNnru93awdtwTTtqmlcbtdOcews40PWzFM3b20Z9WXPU/Wc&#13;&#10;dV4ntbWE2sscxgAAAIAkCUcAAAAAktPAYAShCHHNKRShvBqhCEIRph43HA6P/+53vzv73HPPnX+w&#13;&#10;HSzH/ga+s7PT2tramnwV/71nP8ttf27CGcQ5TA88J/AahsbxuRK8jvGc3L/7PNj9LC4utnq93iQs&#13;&#10;IQWj0eiTzz777NKJEycu73drB23BNO2qaVxu105x7CzjQ9bMUzdvbRn1Zc9T9Zx1Xie1tYTYxxyU&#13;&#10;AQAAgOQIRwAAAACS0W7mb8g0LRgh51CEeeYQipDG2BSCCZINT1hbW3vl17/+9fnl5eWzKbx5j0aj&#13;&#10;h1979rLc9uYmnD+afv5yCPWMwOsUmIrPoeB1imekB029x937Kc6/RUjCoUOHWp1OJ4V1r3/55ZeX&#13;&#10;Ll68eGk4HK7v/Z+nmaqmcXVeW0iCkIR568qeo8x5qp6zjmukuJZQe4HDFwAAAJAM4QgAAABAEhoY&#13;&#10;jNBu4FpyDkYQijD9+BxDEYQnzDD21q1b544dO3a23++fiv2Ne2dnp7W1tTX5Kv57zz6W057chHNH&#13;&#10;089dDp+eDXg9AkH4zApej3g+7j/H+3v0fhYXFydBCUtLS0msfX19/coHH3xwaXV19eO9tzVNC0oe&#13;&#10;V8WcOa0xxbGzjA9ZU0ddWfVlz1P1nHVeJ7W1hNi/HIgBAACAJAhHAAAAAKLWbuZv3LQbtg6hCOXV&#13;&#10;hgpTiGW8UIRM1zgYDJYvXrx4/he/+MW5brd7LPY37dFo9PBrzx6W256c+5mjyecth07PBrzugKj5&#13;&#10;bAtee3guzbn/XIMSinN2EZDQ7/dbnU4n+nVvbm7euH379pUTJ05c3u+2Dnr7JY+r89pCEqoZG2L8&#13;&#10;PHXzvCEJSUjnOqmsI+Te5RAMAAAARE04AgAAABCtBgYjtBu2lpxDEeaZI2RdO+HxOQUT1HntqO5l&#13;&#10;OBwef/PNN99aXl4+G/sbdvF365ubm62tra3Wzs7O3v0rp70497NGk89ZDpueCV5nANnxGRi8zjwT&#13;&#10;9+7+UriXxcXFVq/Xm4QlxG48Ht++c+fOpbfffvvycDhc33tbB739aVqVybjcrj3t2BjHz1pTR13Z&#13;&#10;c5Q5T9Vz1nGNFNcSYt9y6AUAAACiJRwBAAAAiE67mb+x027YOnIORsgxFGHaGqEI8V87qnu+efPm&#13;&#10;yokTJ873+/1Tsb9Z379/fxKIUHzt2bty2odzP2c09XzlkOl54HUFQMsvtuM15Zm4b/cXz70UZ/h+&#13;&#10;vz8JSeh0OrGvef3bb7+9+t57770zGAw+3/s/TzNVw8bldu1px1Y9d8iaOurKqi97nqrnrPM6qawj&#13;&#10;5Pu/wy4AAAAQHeEIAAAAQFQaGIzQbthahCLUWxeipl3z2JyCCVJY48zjBoPB8oULF9546aWX3up2&#13;&#10;u8difqMu/h69CEPY3Nxs7ezs7N23ctl/cz9fNPVc5XDpWeA1BMAM53/wOvIs3Ld7C30vvV7v4Vfs&#13;&#10;NjY2/vTnP//50pkzZ67vd1sHvf1MxjV1jVWOnWV8yJo66sqqL3ueques4xopriXEfuVwCwAAAERF&#13;&#10;OAIAAAAQhXYzf9un3bB1tCOdr11jfTujmnZCY4Ui1DhuOBwe/93vfnf2ueeeO//grX855jfp8Xg8&#13;&#10;CUQYjUaPfVg9py0r5+23iUcLvzztOeB1A0D1fM4GrxvPwX27tyrvpdPptJaWllr9fj/6nxPG4/Ht&#13;&#10;v/zlL++cOHHi8n63dNBbz2RcU++lyrGzjI+9pozaMurLnqeq+eq+TirrCLlXOdQCAAAAURCOAAAA&#13;&#10;ANSugcEI7YatpR3xnHUFI4Ssa0c0XihCc+7lR+PW1tZe+fWvf31+eXn5bOxv0ltbW5NQhCIcYc9+&#13;&#10;lcu+m/OZoonnKIdJzwCvFQAi4nM4eK14Bu7ZvZV1H0VIQvG1sLAQ+5rXv/zyy0sXL168NBwO1/f+&#13;&#10;zwedJpNxTb2XKseGGD9rTR11ZdWXPU/Vc9ZxjRTXEuI93yEWAAAAqJ1wBAAAAKBWghGyXodQhHrr&#13;&#10;hCIYF0Wvb968uXLixInz/X7/VMxvzjs7O5NAhCIY4dG/NxeI4N7cM/qP1wYAZfEZHbw+9N89u69Z&#13;&#10;7qPb7bb6/X6r1+tF/3PH+vr6lffee++dwWDw+d5bOuitT9Mm44KMi2VsiPGz1tRRV1Z92fNUPWcd&#13;&#10;10hpHaH2KAdXAAAAoFbCEQAAAIBaCEXIfi3tSOdr11jfzqRGKIJxPzluMBgsX7hw4Y2XXnrprW63&#13;&#10;eyzmN+fRaPTwa88+lct+m+s5omnnJodHvcdrAoAG8BkevB703j27r6fdR/HzyNLS0iQoodPpRL3m&#13;&#10;zc3NGx9++OE7Z86cub7fLR301o2LalyKY1OoKaO2jPqy56lqvrqukeJaQuxPDqwAAABALYQjAAAA&#13;&#10;AMEJRsh6He2I56wrGKGJoQjTjBeKkNG4IhTh4sWL55977rnzD97ql2N9Uy7+Xnxra6v4kHZrZ2fn&#13;&#10;0f0pl3021/ND085LDo36jtcBADz2cwx4Hei7+232fT16D4uLi5OghF6vF/WaR6PRJ5999tmlEydO&#13;&#10;XN7vlg5668ZFNa6qOataQyo189SVVV/2PFXPWcc1UlpHqL3JARUAAAAITjgCAAAAEIxQhOzX0Y50&#13;&#10;vpRCEWata0c0XihCA8cNh8Pjb7755lvLy8tnY35THo/Hk0CE0Wj02IfJhSK4J/fb6POpJnj2AJA0&#13;&#10;n/vx/NFz99rM+9q9j06n0+r3+5OghJh/zhmPx7e/+uqryxcvXrw0HA7X997OQW/buKjG1T1nqPGz&#13;&#10;1tRRV1Z92fNUNV/d10llHaH2JQdTAAAAIBjhCAAAAEAQghGyXkc70jmFIoQdL+yggeOuXbt2+vXX&#13;&#10;X3+r3++fivkNeWtraxKIsL29vXdvymF/zfHM0KTzkUOinuOZA0BlfCbIM0e/3Wv+9/XoPRQBCUVQ&#13;&#10;QrfbjXm9619//fWVBy4NBoPP9/7PB53GuCTHVTk2xPhZa+qoK6u+rDlCzFnHNVJaR6j3eIdRAAAA&#13;&#10;IAjhCAAAAEDlGhaMIBQhjjlTCkYQilD9uIOOFYpwwHG3bt0698ILL5zv9Xovx/pmXPzd9+bm5iQY&#13;&#10;YWdn59E9KYd9NcezQpPORQ6H+o1nDb6/DnieA3x/4Vnrt/t0T9Pfw+LiYqvX603CEmK2vr5+5YMP&#13;&#10;Pri0urr68d7bOehtGzfzXHXeR5VjQ4wPWTNPXVn1Zc9T9Zx1XCOldYTYjxxAAQAAgMoJRwAAAAAq&#13;&#10;027ebygJRqh/vpRCEWapqzpIQSiCcU8cNxgMli9cuPDGSy+99Fa32z0W6xvxeDx+GIqwZ0/KYV/N&#13;&#10;8azQlDORg6Fe4xmD13RmfNYCr2s8Y/RaUELs99DpdCYBCf1+P+pz5+bm5o0PP/zwnTNnzlzfeysH&#13;&#10;vWXjZp6rzvuIZeysNaHDDnINSRCQkO8ZwcETAAAAqIxwBAAAAKASDQtGEIpQ/5y5hyLMUpNjKELZ&#13;&#10;czYp7GDmuYpQhIsXL55/7rnnzj94a1+O9Y24CEMYjUat7e3tvftR6vtpjmeEppyFHAj1Gc8Wr0uY&#13;&#10;ms9w4HWJZ6vP7tP9VHEPuyEJ3W432vWORqNPPvvss0snTpy4vN/tHPS2SxqTy7g6Aw1SDEkIEapQ&#13;&#10;V11Z9WXNEWLOOq6R0jpC7EMOmwAAAEAlhCMAAAAApWo377dFBCPUP19KwQixhSJMO76dwJxNCU+o&#13;&#10;/JrD4fD4m2+++dby8vLZWN+Ai7/f3tzcnAQj7OzsPLoX5bCf5nY+aMo5yGFQj/FM8VqDKM7J4LWG&#13;&#10;Z6rH7tP97Lf+xcXFVq/Xm4QlxGo8Ht++c+fOpbfffvvycDhc33s7B73tEsc1KfwgxzCFEOND1sxT&#13;&#10;V1Z92fNUNV9d10hpHaH2IYdMAAAAoFTCEQAAAIDSNCwYQShC/XMKRQg3XihCg9Z27dq106+++urZ&#13;&#10;mEMRiiCEe/fuTUIR9uxDqe+juZ0LmnD2cQDUYzxLvJYgGz4/gtcSnqX+usf872l3/Z1Op9Xv9ych&#13;&#10;CbGesR+sdf3LL7+8dPHixUtCEpJeWwxzhhofsmaeurLqy5ojxJx1XCOldYR4T3ewBAAAAEojHAEA&#13;&#10;AAAohWCEbNfRjnS+dg21oeqqDlKoe6xQhEjXVoQivP7662/1+/1Tsb75jkajSSDC9vb23j0o9T00&#13;&#10;p/NAE848Dn76i+eI1wrQ8kvTeL14juhts+8xl5CE4kze6/Vahw4dmgQmRLrW9W+//fbqe++9985g&#13;&#10;MPh87/980GlKHCckofpxsYydtSZ02ME8b0hlvZmV/aYoICHPs4DDJAAAAFAK4QgAAADAXNrN+22W&#13;&#10;dkPWkGMowqz17YivJRShnHGNXtutW7fOvfDCC+d7vd7LMb7pFn+HXYQi3Lt3r7Wzs/Po/pP6/pnb&#13;&#10;eSD3845Dn97i+eF1AZRwtgevC88Pfc3xHlO+n0fXvri4OAlJWFhYiHa96+vrVz744INLq6urH++9&#13;&#10;lYPeconjhCRUPy6WsbOMn7Um9LXKqi97nqrmq+saKawh5N7jEAkAAADMRTgCAAAAMLOGBSO0G7KO&#13;&#10;dqRztmuqb0daIxQh7LhsQxFeeumlt7rd7rEY33SLIITNzc3W1tbWYx/SForgXtyfvuLZ4TUA5M3n&#13;&#10;WPAa8NxoVm9zur/U72V3/Z1OZxKSsLS0FO1aNzc3b3z44YfvnDlz5vre2zjo7ZY4TvhB9eNiGTvL&#13;&#10;+JA189SVVV/WHCHmDDl/ausIsec4PAIAAAAzE44AAAAATK3dvN+KaTdkDe1I52vXUBuqLqbxbePy&#13;&#10;v+ZgMFi+ePHi+eeee+78g7fy5RjfcO/fvz8JRCi+9uw9Ke+bOZ0Bcj/jOOjpK56Z5w2QCJ938bzx&#13;&#10;zPTVvbmXatdf/KzQ7/cnIQlFYEKMipCEW7duXTp58uTVvbdx0NstcZyQhHjGTTs2xvF11c1bW8U8&#13;&#10;Vc1X1zVSWEPIPcehEQAAAJiacAQAAABgKg0LRmg3ZB3tSOds11AfayjCtDVCEeYbl/o1fzQmhVCE&#13;&#10;IgxhNBq1tre3H91zUt8zc9r/cz7bOODpqWeFZwyQKZ+J8XzxvPTUvbmXctZeBCQUQQndbjfKtY7H&#13;&#10;49t/+ctf3jlx4sTlvbdx0NstcZyQhHjGVTl21pqQYQfzvgGV8QZWxZtg1W+ssbxxN+bwJCABAAAA&#13;&#10;mJZwBAAAAODABCNkuYZ2pPO1a6htR1qTSihC2XMKRShhruFwePzNN99868iRIysxhiIUfz9dhCJs&#13;&#10;bm62dnZ2Ht1vUt4rc9r3cz7TONjpp+eEZwrAw59L8DzxnPTUvbmPg619cXFxEpTQ6/WiXOtTQhIm&#13;&#10;t3KQ2z1oWwLP1aRr1j3ntGNnGR+yZp66eWurmKeq+eq6RgprCLXXOCACAAAAByYcAQAAAPhJQhGy&#13;&#10;XIdQhPnqmhCKMM3Y7EIFUl//bijC8vLy2RjfaIsghCIQoQhGePTvqIUiuA/3pp94PniOALHxuRrP&#13;&#10;EM9IP92Xe/nx2judTuvQoUOToIRI17n+5ZdfXrp48eKl4XC4vvd/PsgUB71U4Lmasv5pxsUydpbx&#13;&#10;IWvmqZu3top5qpov9PyprSPE+7eDIQAAAPCThCMAAAAATyUYIcs1xBiM0K6pPraQgyrHC0WI45qV&#13;&#10;znXt2rXTr7766tlYQxHu378/CUQovvbsNanukTnt97meYxzm9NLzwXMDoFI+d+O54fnopftq4n3s&#13;&#10;rr34uabf70++YvwZJ+OQhNQDF6oYV9WcMY6ftWaeurLqy5qjyvnqukYKawj13u0wCAAAADyVcAQA&#13;&#10;AADgiRoUjNBuyDrakc7XrqG2HWlNu+axQhESnasIRXj99dff6vf7p2J8kx2NRpNAhO3t7Uf3mJT3&#13;&#10;x1z2+VzPLw5xeum54HkBEAWfyfG88Fz00b3lfh+Prntpaal16NChVqfTiXGd619//fWVBy4NBoPP&#13;&#10;9/7PB5nioJdKeK6Yr1nFuCrHzjI+ZM08dfPWVjFPVfOFnj+1dVT9vu0QCAAAADyRcAQAAADgR9rN&#13;&#10;+g2edkPWEGMwQruGeqEI6Y0TivCUMbGHIhSBCPfu3Wvt7Ow8usekvD/msMfnenZxgNNHzwTPCICk&#13;&#10;+LyOZ4TnoofuK6f7eHTdvV6v1e/3WwsLC1GudX19/cp77733jpCEJK9Zxbgqx84yPvaaMuvLmqPK&#13;&#10;+eq6RgprCLW/OPwBAAAAPyIcAQAAAHhMg4IR2g1ZRzvS+do11MYWcjDt+DpDEQ46VpBBoOvdvHlz&#13;&#10;5cSJE+djDEUo/s55c3Nz8vXo3z+nur3ksi3muL37hWR99DzwXADIlc/yeDZ4HnrovlK+h921Ly4u&#13;&#10;ToISlpaWolznnCEJBx0ncCGdcVWODTF+1pp56uatrWKequYLPX9q66h6X3HoAwAAAB4jHAEAAAB4&#13;&#10;SDBCdmuIMRgh11CEaWuqClGoM0Chba7qr3fr1q1zL7300lvdbvdYbG+sOzs7rXv37rVGo5FQBPfg&#13;&#10;vvQPz8IzAYCK+JyPZ4LnoIfNu69U72F33Z1Op3Xo0KFJUEKMP3cJSUh2rmnGVTVnVWuoo2aeunlr&#13;&#10;y5yjyvnqukYKawixpzjsAQAAAA8JRwAAAACaFIowud0GrCG3UIRZ60OFKVQ5Pvawg4OOM9ec14s5&#13;&#10;FOH+/futra2tydeevSXF/TCHPT3Xs4oDm/55DngOAPATfAbIc8Bz0L+87yn1kITi57F+vz/5ivFn&#13;&#10;s83NzRsffvjhO2fOnLm+9xYOeqsBx5ir2nFVjg0xfp66ed9omhiSICAh7J7ikAcAAAAIRwAAAICm&#13;&#10;a1AwQrsha8gtGKEdsE4oQn3jkgkpCH292EMR7t2719re3n50T0l1L8xhP8/xjOKgpneeAZ4BAJTA&#13;&#10;Z4P03zPwDPQvv3tK8R4eXfPS0lLr0KFDrU6nE906GxyS0KTwgyaFJIQMViijtsw5qpyvrmuksIYQ&#13;&#10;+4nDHQAAADSccAQAAABoqHazfluoCcEIuYUizFofY01VIQpCETK+XsyhCFtbW5NQhJ2dnUf3lFT3&#13;&#10;wtT38hzPJw5peqf/6D0ABOIzQ3qv/zS9d0IS6l9zEZJQfC0sLES3TiEJ0c2VwrhZxocKPAgZrFBW&#13;&#10;fVlzVDlf6PlTWUOo/cShDgAAABpKOAIAAAA0UIOCEdoNWUM7wrnaNdSGCEaocnw78jnNVfGaBoPB&#13;&#10;8oULF96IMRSh+Hvk0WiURShCDltgbtu4X2zWO71HzwEgLj5LpOd6TxP7lvo9pbr+3XUvLi62Dh06&#13;&#10;JCQhzBhzxTVnqPGz1sxTN29tFfOUPVed10hhDSH2EYc5AAAAaCDhCAAAANAwghGyWkM7wvmEIkw/&#13;&#10;vs4AhdxDCkJfb+ZQhIsXL55/7rnnzj94i16O6Y20+Pvjzc3Nydejf5csFMH63Y++6Tv6DQDN4zNG&#13;&#10;eq3vNKFvOdxPivewu+Zut9vq9/utpaWl6NYoJCGq69U5rsqxIcbPWjNP3by1Zc5R5Xyh509lDSH2&#13;&#10;EIc4AAAAaBjhCAAAANCUvwQQipDbGtoRzhU6GCHGGqEI1c8lFCGAnZ2d1r1791qj0UgogvW7Hz3T&#13;&#10;c/QZAHgqnz3SZz0n156lfj8phyR0Op3WoUOHhCSEGZPy9eocF8vYFGrKqK1inrLnqvMaKawhxB7i&#13;&#10;8AYAAAANIRwBAAAAmvAXAIIRclpDO8L52jXUhghGqHJ8u0HjGhV4cJAxKYQibG1t7d1HUtv3Ut+3&#13;&#10;czuHOIzpmX7rsSYAQMP4PJIe6zc59UxIQn1rLn6e7Pf7k6/YfracMyRBkEL84Qd1hymEGD9rzTx1&#13;&#10;89aWOUeV84WeP5U1hNg/HNoAAACgAYQjAAAAQO4//AtGyGkN7QjnCh2M0JRQhGnGhg4WKHMuoQiR&#13;&#10;uH//fvFh3tZoNHp0/0hxz0t9z87p/OEQpmd6rbcAAD/ic0p6q9d65l6sf5b1CkkQktCqJ3Ch7jlD&#13;&#10;jQ9ZU2Z9WXNUMVcd86eyhhB7h8MaAAAAZE44AgAAAOT6Q79QhJzW0I5wvnYNte0A12knNDblUIQy&#13;&#10;5xKKMIciFOHevXut7e3tR/ePFPe8lPfrnM4eDmD6pdf6CgAwNZ9d0ld91i/3Yv3TrHdpaal16NCh&#13;&#10;VqfTiWqNDQ1JiDXYoOxAg6qCD6oMVJilZtY3hnneUGILSKhivtDzp7KGEHuHgxoAAABkSjgCAAAA&#13;&#10;5PgDv2CEnNbQjmyudg31IWqqHN/OYJxQhMxCEba2tlqj0UgogrW7F73SZ/QUAIiSzzPpqR7rl3ux&#13;&#10;9p9as5CE5MbEer06x007NsT4kDVl1pc1RxVz1TF/KmsIsWc4oAEAAECGhCMAAABAbj/sN+M3l4Qi&#13;&#10;1DNfO3BtjDVCEaqdK4ughthDEe7du9fa2dl5dN9IbZ9LeY/O6bzh0KVXeqyXAABB+YyTfuqvfrkP&#13;&#10;a99vzUVIQvG1sLAQ1foChCQIUmhuSELMgQfzvJnEFpBQxXyh509lDVXvFw5mAAAAkBnhCAAAAJDL&#13;&#10;D/nN+U0mwQjh52rXUBsiGKGd0FiBBwmsWyhC5ftcynt0LmcNBy690l99BACIis896aX+6pN7sfbd&#13;&#10;9S4uLrYOHTokJGH2MTGuKYcghVjGzjJ+1pp56uatLXOOKuaqY/5U1hBiv3AgAwAAgEwIRwAAAIAc&#13;&#10;fsAXjJDL9dsRzhc6GCG2UIRpx7cjHpdqKEKMa/rRmFu3bp176aWX3up2u8diecMs/u53c3NzEowg&#13;&#10;FMHa3Yc+6a0eAgA0hc9C6aH+6pP7aObahSQ0PkihjrmqGDft2BDjQ9aUUVvmHFXOF3r+2K8faq9w&#13;&#10;EAMAAIAMCEcAAACA1H+4b8ZvOrUbsIZ2ZHO1a6htB7hOu+axqYcnNCrw4CBjYg5FKL4e/ftfoQjW&#13;&#10;3cT70Ce91T8AAHZ/Vkb/9Faf3Ecz1v1oSEKv12stLS1Ftb7MQhJyD1Koc1yVY2etmfXNIKeQhNwD&#13;&#10;EmJZQ9X7hAMYAAAAJE44AgAAAKT6Q31zfuOpnfn12xHOFzoYIURNO6Gx7cznEopQkRxCEVLe2nLY&#13;&#10;lv0ytT7pq94B3iNy4rMQgPcJvdNXPXIfzV737no7nU7r0KFDQhLyGZP6XDGNnWV8yJoyasuco8r5&#13;&#10;Qs8f+/VD7RMOXwAAAJAo4QgAAACQ4g/0zfjthnYD1tCObK6mhyJMO74d8TiBBxWNEYpQ2b6W6n6c&#13;&#10;y7nC4UqP9FTfAN+/lHxGB3zv6h16qkc530NKa08hJOF//s//+U+rq6sf7136QW7PmOjmqmLctGND&#13;&#10;jA9ZU0ZtmXNUMVcd86eyhqr3CIcuAAAASJBwBAAAAEjth3nBCDmsoR3hfE0PRhCKYMxTx8QYirCz&#13;&#10;s9O6d+9eazQaCUWw7kbegx7pp74BvgdpAp/pAN+DeoaeNqM/qd6HkITyrK+vX3nvvffeGQwGn+9d&#13;&#10;+kFuz5jo5qpiXJVjZxkfsqaM2jLnqHK+UHOntIaq9weHLQAAAEiMcAQAAABI5Yf45vxWRjvz67cj&#13;&#10;m6vpoQjTjK8rQEHgQY1jrl27dvq//Jf/8v/0er2XY3mT3A1F2NraenSPSG1PS3UvzuE84VClP/qp&#13;&#10;X+D7ChrEZ0LA95V+6af+uAfr3n+tQhKMiWiuKucMMT5kTRm1Zc5RxVx1zB/79UPtDw5aAAAAkAjh&#13;&#10;CAAAAJDCD/DN+I2OduZraEc4X9ODEeoKOyh7XMgxBxmXTSjC66+//la/3z8Vy5ukUARrbvI96I9e&#13;&#10;6hf4fgHC8TkS8D2jX3qpP9bfhHU/GpJQBCT0+/2ofvZoWEhC6NCCOsIP6gxTmHbsLOND1pRRW+Yc&#13;&#10;Vc4Xau6U1lD13uCABQAAAAkQjgAAAACx//AuGCGH67cjm0soQvljYw1FKHOu1MYIRYhnH0t1/039&#13;&#10;/OAQpT96qU/gewIIwudOwPeFPuml3riHlNe8u9bi55QiICG2kIT/83/+z//33//7f/9/h8Ph+t6l&#13;&#10;H+T25vzfcx5Tx1xVjKty7CzjQ9aUUVvmHFXMVcf8sV8/xL7gYAUAAACRE44AAAAAMf/gLhghh+sL&#13;&#10;RkhzfF0BCgIPahozHA6P/+M//uP/EIpQ6h6W6t6b+tnBAUpv9FGfwOseiJbPqOC1jz7po940a/1C&#13;&#10;Ekpb2/qXX3556eLFi5f2hCQ0OdygCUEKVc0Z4/hZa8qoLXOOKuaqY/7Yrx/ifdeBCgAAACImHAEA&#13;&#10;AABi/IFdKEIO1xeKUH1Nu+axdYwzpuQxRSjCm2+++dby8vLZWN4chSJYc9PWrzf6qEfg9Q2wl8+y&#13;&#10;4DWOHumjvuS3/lTWLSTBmDnH1DmuyrGzjA9ZU0ZtmXNUMVcd88d+/RDvuw5TAAAAECHhCAAAABDb&#13;&#10;D+uCEXK4vmCEeMYLRTBm3zFCESrZv1Lcc1M/Mzg46Yse6g94PQON5jMveC3rEfrX9N6kuH4hCaWs&#13;&#10;bf2LL7545/jx45f2/k8HKTcmyJg6x1U5NsT4uurKnqOKueqYP/brh3jPdZACAACAyAhHAAAAgJh+&#13;&#10;UM//N1Pama9BKEL1NTkFI7QTvV47obX8aMxgMFi+ePHi+aNHj74VyxujUARrbsra9UUP9Qa8dgHq&#13;&#10;4HMxeO3qDfrXhL4ISah+nTGGJIzH49t/+ctf3jlx4sTlvcs+yK1FNCbVYIOYgxSqHDvL+JA1ZdSW&#13;&#10;OUcVc4WcO6U1VLkXOEABAABARIQjAAAAQAw/oDfjt1bamV8/l2CEUHVNDkU46Limjqk0FOG55547&#13;&#10;/+AtdzmGN0WhCNbbpPXri97pDXitAsTK52bwWtUX/SOnvghJqH6dsYYkfPLJJ/908uTJq3uXfZBb&#13;&#10;CzQmtcCGMsfUOa7KsSHG11VX9hxVzFXH/LFfP8Re4PAEAAAAERCOAAAAAHX/cC4YIfXrtyObrx24&#13;&#10;NkRNLmEHBx1nTMlzfP755+d/+ctfviUUoZQ9K8V9NuUzgoOSvuidvuC1CUDNfK4Gr0190Ts9sX7r&#13;&#10;3W+dMYYkbG5u3vjwww/fOXPmzPW9yz7Irc35vxtzwJdQ5OOmHTvL+JA1ZdSWUV/1fKHmTuH6IfYB&#13;&#10;hyYAAAComXAEAAAAqPMH8/x/26Wd+fXbkc3VDliXaijCNGNjDDwoa65GBCfcunXr3EsvvfRWt9s9&#13;&#10;FsMbolAEa27C2vVE7/QEvBYBmsbnbvBa1BO90xNrb+Z6hSQkMyZ0sEHMQQpVjp1lfMiaeerKnqOK&#13;&#10;ueqYP/brV70HOCwBAABAjYQjAAAAQB0/kDfjt2AEI4Sbqx24tuqaqkIUYh6XfBBBTGu5du3a6f/6&#13;&#10;X//r/xCKUMp+ldr+mvr5wCFJP/RNT/D6AyAjPpOD159+6J1+WHv+6300JOHQoUOTkIRYrK+vX3nv&#13;&#10;vffeGQwGn+9d9k/d1kFuPdCY1MIYDjomhXGzjI89IGHe2jLqq5qrjvljv36IPcBBCQAAAGogHAEA&#13;&#10;AABC/zAuGCH167cjm6sdsC5ETbvmse0I5xKccMAxRSjC66+//la/3z8VwxuhUATrzX3t+qFv+gFe&#13;&#10;cwDMzud18JrTDz3TE+vOa827a+x0OpOQhKWlpWjWVoQk/Lf/9t/+aTgcrj+65IPcVqAxuQYglBlW&#13;&#10;UEXwQZWhB7GHJJTxppJKSIKAhOrf/x2SAAAAIDDhCAAAABDyB/H8f2umnfn1YwpGaAeubUc0vq5Q&#13;&#10;hIOOMybwdYbD4fF//Md//B+xhCIUf+f6/fffC0Ww3mzXrh96phd4nQFA9T9XgteYfuiZflh7muuN&#13;&#10;NSThwbrWv/zyy0sXL168VFNIQpMDEOoIP0g1JCFkQMK8tWXUVzVXHfPHfv2q32MdjgAAACAg4QgA&#13;&#10;AAAQ6odwwQgpX78d2VztgHWxBSm0MxiXfVhBqOsUoQhvvvnmW8vLy2djeBMs/q51c3Nz8rX7965C&#13;&#10;Eaw3h3Xrh37pBV5bABAPn/PB60ov9EwvrF1IwpzrWv/iiy/eOX78+KW9/9NByksYI4wh7XHTjp1l&#13;&#10;fMiaeerKnqOKuULOncL1q35/dSgCAACAQIQjAAAAQNU/fDfjN2zaGV87pmCEduDadkTjYw9QyHFM&#13;&#10;tNcZDAbLFy9ePP/cc8+df/AWu1z3G6BQBGvNee16oV96gdcTAKTB53/wetIHPdOLJq5bSMLsxuPx&#13;&#10;7b/85S/vnDhx4vLeJR/ktub831O7ToxjqhhX5dgQ42etKaO2jPqq5qpj/livHep934EIAAAAKiYc&#13;&#10;AQAAAKr8wTv/37ppZ3z9dmRztQPWxRak0I54nOCEwNf53//7f78lFKGU/SmlvTTVM4CDkF7olz7g&#13;&#10;dQQAtfO5ILyO9EGv9KIJ604tJOFnP/tZa2FhIYp1jUajT/7X//pf/3TmzJnre5f8U7d0kNsuYUyT&#13;&#10;AxDqCkmIKSAhZM08dWXPUcVcIedO4fpVv+c7DAEAAECFhCMA/5e9u4mN4zoThV3NlqgmKXPhINJC&#13;&#10;4uLC1xtbo8UggCFxORjEwGj1LTLAAAMoRrTolY1oAmQxUBTBCwO+up+y6oUHjgEDA2SQ2WnhQMmS&#13;&#10;FvQhmIVga2MYs6C0kAwZFkWymxSb91Pzmp6OJiH7p86pU1XPAxgJVOfnPedUn6pqFl8CAAChHrol&#13;&#10;Rihz/yklRmhErttIqHxRCRTKmDyh8v188cUXf/8//sf/uNxsNk+nsAF2u90/SYrw7b5fhmtTma6j&#13;&#10;Zb3+uwkyF+bKHOD8AYDkeV8I5485MFfmoopxlylJwtGjR7O5ublkkiT0er3bf/jDH65cuHDh8xdD&#13;&#10;PmxIoww7hzJ1TcZQRFuhy8YoP2mdPOrmUT9UWzHbLkP/ofd7N0EAAAAQiOQIAAAAkPfDdj1+M6dR&#13;&#10;4b4bCbUTMzFCaokUGgmXK1uZUvezsrJy/gc/+MG12dnZ11LY/La2tvYSI+zu7g7v+2W4NpXpOlrW&#13;&#10;67+bIPNgrowf5w0AlJ73iHDOmANzZR6qELckCZNbW1v7t3/913+93m63V4fDHWVIOZSpawKEIpIf&#13;&#10;FJ1MYZLysfrIo26ebeTZTlHtp9p3rP3eDRAAAADkTHIEAAAAyPNBu/q/rdOocP+NxNpqRKzXSKi8&#13;&#10;pAhxyyTbz82bN1//m7/5m2utVutcCpufpAhirUrM5sFcGT/OFQBgEt4vwrli/ObJPJQx7rIlSZif&#13;&#10;n8+azWYScT169Oj61atXP+h0OmvD4Y4ypCmPl62fFMsUWW7csjHKT1pnmnp5txGirZhtl6H/0Hu9&#13;&#10;mx8AAADIkeQIAAAAkNdDtsQIZe4/pcQIjYh1U0qkkHoCBQkNIrXR6XSW/uEf/uHy4uLij1LY+La3&#13;&#10;t7PNzU1JEcRa+pjNg3kydpwjAEDevHOEc8T4zVO950GShDAxHjt2LJubm8tmZmZSiGntwYMH15eW&#13;&#10;lj548dAo1ac8HquNlPrJs0yIcqHanKR8rD7yqJtH/VBtxWy7DP2H3lPd9AAAAEBOJEcAAACAPB6w&#13;&#10;JUYoa9+NxNpqRKzXSKh8I+FydUycUEis7XZ78erVq5e+//3vX3q+pS4Wvent7Oxk3W43e/bs2fBe&#13;&#10;X4brUVmum2W93rvnMQfmydhxbgAAh/AuEs4NYzdP9ZoDSRLCxJhSkoR+v3//P//zP6+/+uqrv3kx&#13;&#10;3MOGM8qQcyhT1wQIRSVJCJFMIVb5SetMUy/vNkK0FbPtlPuOsce72QEAAIAcSI4AAAAA0zxYS4pQ&#13;&#10;5v5TSozQiFg3pUQKRSVQiNmWxAkjHF9dXb106tSpy5IiTHU9Kst1s4zXevc75sA8GTfOCQBgSt5P&#13;&#10;wnlh3Oao+nMgSUKYGFut1l6ShBSet3u93u3/+I//uL68vPzpi+EeNpxRhlySNlKLpYi2QrY5SflY&#13;&#10;feRRN4/6odqK2XYZ+g+9x7vZAQAAgClIjgAAAACTPlRLjFDmvhsJtdOIWK+RUPlGwuUkNIg03rt3&#13;&#10;77752muvXWs2m6eL3vB2d3ezzc3NbHt7e3ifT/06VKZrZhmv8+51zIE5Mm6cC+CzVlPeowCfNZwP&#13;&#10;xm2OzEE9Yi5LkoTBM8EgScLgvxSeDzY2Nn738ccfX2m326vDoY4ynBzKSLQweZkiy41bNkb5SetM&#13;&#10;Uy/vNvJsp6j2U+07xv7uJgcAAAAmJDkCAAAATPJALTFCWftuJNRWI2LdlBIpFJVAoYplStvGysrK&#13;&#10;+b/+67++3Gq1zhW92Q2SInS73Wxra2t4j0/9GlSm62UZr/F1v8dxo2eOjBnnAfiMEJj3NMBnBOeA&#13;&#10;cZufusyBJAn5xjh47pibm9tLkpCCr7/++l/++Z//+X91Op214VBHGc6Ux8vURlnLjFMuVJuTlI/V&#13;&#10;Rx5186gfqq2Ybafcd4y93Q0OAAAATEByBAAAABj3Ybrav/HQqHD/VUiMkFKSg0nKNxIuV6aEBnn0&#13;&#10;U8hYOp3O0j/8wz9cXlxc/FHRm93ge9Fer7eXGGFof0/9+lOma2XZru3ub8yB+TFmrD/OdygV73rg&#13;&#10;nMf6G7NzwvjFXL849+ObmZnZS5Jw7NixFGJa++qrrz44efLk9RcPjVJ9yuN5tBEr4UCZkx8UmUwh&#13;&#10;VvlJ60xTL6/6odqK2XYZ+g+5j7rxAwAAgDFJjgAAAACjPkRX/zcmGhXtu5FYW3VMjJB3AoUyJkUY&#13;&#10;pUxl22i324tXr1699P3vf//S8610sciNbj8pwuC//e9GJUWoZ6xljNf4zY/xYu3BuQx5PReBcxnr&#13;&#10;bszmx/jFW944h5MkzM/PZ7Ozs4XH1O/379+7d+/K2bNnP3kx3MOGM8qQa9RG7DJ5t5V3vzHLT1pn&#13;&#10;mnp5txGirZhtp9x3jL3dTR8AAACMSHIEAAAAGOUBWmKEsvadUmKEOiZFGKds7IQHebUlccIhx7/4&#13;&#10;4ou/f+WVV35ZdFKEga2trWxzc1NShJrGWfaYjd/cGC/WHOcqUCTvluA8xbobr7kx/jrGW5YkCUeP&#13;&#10;Hs3m5uayI0eOFB5Tr9e7/R//8R/Xl5eXP30x3MOGM+XxMrURs58i2hqn3LhlY5SftM409fKqH6qt&#13;&#10;mG2n3HeMfd3NHgAAAIxAcgQAAAA47OG52r+V0ahw/42E2qljYoS8EyjETp5Qp4QGQdpYWVk5/4Mf&#13;&#10;/ODa7Ozsa0VvdIOkCN1uN9vd3R3e21O/9pTh+ljGa3qd72fc1Jkb54JzG5yTQBTeQ8H5iPU2XnNj&#13;&#10;7FWLt0xJEhYWFrKZmZnCY1pbW/u3f/3Xf73ebrdXh0MdZThTHq9bG3mWybutvPuNWX7SOtPUy7uN&#13;&#10;PNuJ3XYZ+g+5p7vJAwAAgENIjgAAAAAHPThLjFDGvhsJtVXHpAjjlC1jwoO8ypSljbH76HQ6Sxcv&#13;&#10;XrzRarXOFb3J7ezs7CVFePbs2fC+nvp1pwzXxrJdy+t+L+OGrubz4hxwXoPzDkiV91Vw7mGdjde8&#13;&#10;GHvZ4i1LkoRjx45lc3NzhSdJeB7P2ldfffXB1atXP+h0OmvDh0apHvh4mdpIsUyIcuOWjVF+0jrT&#13;&#10;1Murfqi2Yradct+h9083dwAAAHAAyREAAADgzz0wV/83PCRGCN9OHRMjpFwulWQEsfqJ3ke73V58&#13;&#10;9913/+nll1/+SdEbXL/fzzY3NyVFqGGMZY7X2M2LsWKNcZ4B/Hnea8F5hjU2VvNSn7FLkpBvfIME&#13;&#10;Ca1Wq/Dnu0GShC+//PIXr7766m9ePHRY1VGaD3w8Vhsp9VOWcrHKT1pnmnp5t5FnO7HbTrnvGPun&#13;&#10;GzsAAAD4MyRHAAAAgBcflqv9GyCNCvefSmKERsS6KZUva8KDmGVKmfRglOOrq6uXTp06dfn59rlY&#13;&#10;5Aazu7ubdbvdbGtra3hPT/2aU4brYtmu43W+h3EjV+M5sf7WF5xPQJ159wXnFNbXeWxeqjf2MsRb&#13;&#10;hiQJg2fAQYKEQaKEom1vb9/74x//eGV5efnTF0M9bChTHk+ljZjJDcqeSGHcsimWz6tuHvXzbid2&#13;&#10;22XoP+Re7qYOAAAAXiA5AgAAAAw/KEuMUMa+Gwm11YhYL5XECCmXK0tCg1TaGLuPlZWV82+88caN&#13;&#10;ZrN5usjNbfAdZ6/X20uMMLSfp369KcM1sWzX8Lreu7iBq/GcWH/rCs4hgPGeHcE5RF3X1flrXso8&#13;&#10;bkkS8olvZmZmL0HCsWPHCo9nY2Pjdx9//PGVdru9OhzmKEMJfLxubYxapgzlYpWftM409fKqH6qt&#13;&#10;mG2n3HfofdzNHAAAAAyRHAEAAAD2H5IlRihj342E2omVGCF0IoUQZVNLeJBXmcomPTjseKfTWbp4&#13;&#10;8eKNVqt1rujNbZAQYZAYYf97TkkR6hFjGWM1dnNijFhXnDMAafP+DM4ZJEqw9sYt3irHuB9bs9nM&#13;&#10;FhYWsiNHjhQe06NHj65fvXr1g06nszYc6mFDGWW4gY+XqY3YZUKUC1l20jpFJUjIq40824nddsp9&#13;&#10;h97H3cQBAADAtyRHAAAAwMNx9X+zRGKEsO00ItZrJFI+5XIxEgXE6ie5Ptrt9uK77777Ty+//PJP&#13;&#10;it7Ytra29hIj7O7u7u/lqV9rynA9LNO1u673LG7cajgn1t164jwBIA3er8E5Yj2N03wYt3irEON+&#13;&#10;bEePHs3m5+f3kiUUHM/al19++YtXX331Ny8eOqzqlMfL0kdq/ZShXKzyk9aZpl5e9fNuJ3bbKfcd&#13;&#10;Y990AwcAAEDtSY4AAABAvR+Mq/1bJ5IihG8rVmKE0IkUQpSNmfAgrzKp9JNCH//t+Orq6qVTp05d&#13;&#10;fr5tLha5se3s7GQbGxtZv98f3stTvs6U4VpYput2Xe9X3LTVbD6subXEeQFAuXj3BueGtTRG82Hc&#13;&#10;Yi1bjPuxHTt2LJubm8tmZmYKjWd7e/veH//4xyvLy8ufvhjqYUMJfDyVPlLqZ9QyIcqFLDtpnbIn&#13;&#10;SMi7rZhtp9x36D3cjRsAAAC1JjkCAAAA9X0olhihjH03EmmnEbFeI5HyVU6KkFeZUiY9OKzMysrK&#13;&#10;+TfeeONGs9k8XeSmtru7u5cU4dmzZ8P7eMrXmDJcB8t0za7jfYqbtZrNhzW3jjgXAKgm7+XgfLCO&#13;&#10;xmc+jFusqSdJGDzDtlqtvf+Kfp7d2Nj43ccff3yl3W6vDoc5ylAKPp5KHymWKbJcrPKT1pmmXl71&#13;&#10;824ndtsp9x16/3bTBgAAQG1JjgAAAEA9H4glRihj3xIj5Fs+RNkyJkYoSxvRY+h0OksXL1680Wq1&#13;&#10;zhW5oQ2+v9zc3My2traG9/CUry9luAaW6Xpdx3sUN2o1mgvrbQ2x/gDUm3d2cA5YQ+MzH8Zcr1jL&#13;&#10;kCRhfn4+O3bsWNGxrH311VcfXL169YNOp7M2fOiwqqM0X/DxMrWRZ5kQ5UKWnaT8pHWmqZdX/bzb&#13;&#10;id12yn2H3i/drAEAAFBLkiMAAABQv4fh6v4Gi6QI4duJlRghlfJVToowSpkUkh7E6ONPjrfb7cWr&#13;&#10;V69eOnHixOUiN7TB95a9Xm/vv/3vMCVFqH6MZYrTuM2F8Tk/se4AEPq5GOuO9TM+c2HM1Yw19SQJ&#13;&#10;MzMz2fHjx7MjR44UGku/37//n//5n9dfffXV37wY5mHDCHy8LH2kWKbIcqmWn7Ze3m3k2U7stlPu&#13;&#10;O+S+7SYNAACA2pEcAQAAgPo8BFf7N1okRgjbTiNivZCJEUKULWNihFomPRilzBdffPH3r7zyyi+f&#13;&#10;b5eLRW5oW1tbWbfbzXZ3d/f375SvLWW4/pXlOl3HexM3aDWZC2tt7bDWAJAX7/lYb6yd8ZkL461G&#13;&#10;rKknSBg4evRoNj8/nzWbzULj6fV6t//whz9cuXDhwufDYY4ylIKPl6WP2GVClAtZdpLyk9aZpl5e&#13;&#10;9fNuJ3bbKfcdeu92gwYAAEBtSI4AAABAPR6AJUYoW9+NhNqKlRghlfJVToowSpkyJDXIPcaVlZXz&#13;&#10;f/3Xf3251WqdK3Iz29nZyTY2NgZ/DWp4/071ulKGa19ZrtF1vC9xc5ZJiIB1wxoDQN68A2SNsW7G&#13;&#10;Zi6Mt3yxliFJwrFjx7K5ublsZmam0HjW1tb+7ec///mVTqezNhzmYcMYZaiJH4/VRuwyRZZLtfy0&#13;&#10;9fKqH6qtGO2m3nfofdvNGQAAALUgOQIAAADVf/iVGKFs/TYSaacRsV7IxAghypYxMUIZkh5Ej6Hd&#13;&#10;bi++99571xYXF39U5Ea2u7u7lxTh2bNnw3t3qteUMlz3ynJ9rtv9iJuyGsyFdbZmWFsASJF3g6wt&#13;&#10;1szYzIMxS5IwbWyD5+xWq7X3X5HP3M9jWXvw4MH1paWlD148dFjVwMerEkPsMiHKhSw7SflJ60xT&#13;&#10;L6/6ebcTu+0U+42xT7opAwAAoPIkRwAAAKDaD77V/Y2YRkX7rltihFTKS4pQfBvRjz98+PDy97//&#13;&#10;/UvPt8nFojaTwXeT3W436/V6w/t2qteTMlzzynJtrtu9iBuyTEIErBfWFABS5J0ha4r1MjbzUMfx&#13;&#10;SpIwXWyD5/D5+fns2LFjhcayvb19749//OOV5eXlT18M87BhJH68TG3kWabIcqmWn7ZeXvXzbid2&#13;&#10;2yn3HXK/djMGAABApUmOAAAAQHUfeiVGKFPfjYTaqkJihBBlU0uMIOnBhG2srKycf+ONN240m83T&#13;&#10;RW5k+0kR9r+fTHnLTv1yIimC8ZoDY8NaWUsAIC/eI7KeWCvjMg91Ga8kCdPF1Ww2s4WFhezIkSOF&#13;&#10;xrOxsfG7jz/++Eq73V4dDvOwYYwy1MSPl6mNUcuEKBeybIzy09bLq36otmK0m3rfIfdrN2IAAABU&#13;&#10;luQIAAAAVO9ht9q/NdOoYL+NRNppRKyXQmKEsiZFGKVMCkkPYvQx1vFOp7P0j//4j9cWFhZ+WOQm&#13;&#10;tr29nW1ubma7u7v7e3bK15PUr3dluS7X6R7EjViF58H6WiesIwDUmfeLrCPWybjMQVXHK0nCdHEd&#13;&#10;PXp0L0nCzMxMkbGsffXVVx+cPHny+ouHDqsa+HhVYohdpshy45adpPykdaapl1f9vNuJ3XaK/cbY&#13;&#10;I92EAQAAUDmSIwAAAFCtB12JEcrWb90SI6RSvqyJEaqSOCHq8Xa7vXj16tVL3//+9y893yIXi9rA&#13;&#10;+v3+XlKEZ8+eDe/ZqV5LUr/WleWaXKf7D/dgEiJgjbB+AFA73jmyflgn4zIHVRqrJAnTxdVqtbK5&#13;&#10;ublCn/X7/f79e/fuXTl79uwnL4Z52DBKfrxMbYxaJkS5kGVjlJ+2Xl71824ndtsp9htjr3bzBQAA&#13;&#10;QKVIjgAAAEB1HnKr+5s1jQr23UiorUaidRoFl22UrEwdkh6M3cbdu3fffO211641m83TRW0ig+8f&#13;&#10;B0kRtra2hvfrVK8jqV/nynAtrtu9h/uvCs6BdbVGWDcAYPrvArBuWCPnnTko61glSZg8rsGz/yBB&#13;&#10;wiBRQpF6vd7tjz766J12u706HOJhQxhlmCU/HquN2GXGLZtSgoSYdfKsH6qtGO2m3nfIfdqNFwAA&#13;&#10;AJUhOQIAAADVeMCVGKFMfTcSaacRqV4q5YsoV5WkBzH6yPV4p9NZunjx4o1Wq3WuyA2s2+0OXkL8&#13;&#10;7mVNSRGqGV9ZYjRWc2BdrQ/WDAAojveTrBnWxjln/GUbqyQJk8c1MzOTHT9+PDty5EihsTx69Oj6&#13;&#10;1atXP+h0OmvDIR42hMSPl6WPPMsUWS7V8tPWy6t+3u3Eajf1vkPu0W7yAQAAqATJEQAAACj/w63E&#13;&#10;CGXqV2KE/MqHKNsoWZnKJTWY9ni73V68evXqpRMnTlwucvPa3t7ONjc3s93d3f19OtXrR+rXtzJc&#13;&#10;g+t0v1H3+y1jwtpgrQCAXHlnyVphbZxv9Z4DSRKqG9t+XEePHs0WFhb2kiUUpd/v3793796Vs2fP&#13;&#10;fvJimIcNo+LHY7URu8w45UKWjVF+2np51c+7ndhtp9hv6D3azRYAAAClJzkCAAAA5X2olRShTH03&#13;&#10;EmqrkWidopId5F1O0oOCYrh79+6br7322rVms3m6qA2k3+/vJUV49uzZ8F6d4vUj9etbGa7Bdbrf&#13;&#10;qPv9ljFhXbBGAEA03mOyTlgX51r9xi9JQnVj24+r1Wplc3NzhX630Ov1bn/00UfvtNvt1eEQDxtC&#13;&#10;4OMpxFC2JApFlhu37CTlY9bJs36otmK0m3rfIfdoN/UAAACUluQIAAAAlPOBVmKEMvXdSKSdRqR6&#13;&#10;KSRFGKdso2RlqpA4IdfjnU5n6eLFizdarda5ojaPwXeMg6QIW1tbw/t0qtePlK9tZbj+1uleo873&#13;&#10;WcaENbE+JgEASIZ3m6wR1kSShP9jrGIsdWyDuAbfNQwSJAwSJRTp0aNH169evfpBp9NZGw7xsCFU&#13;&#10;/HisNmKXGadcyLIxyk9bL6/6ebcTq93U+w65P7uRBwAAoJQkRwAAAKB8D7MSI5SpX4kR8ivfSLic&#13;&#10;pAcFHG+324tXr169dOLEictFblzdbnfwF5e+e+lSUoRqxVamGI3T+K2n9cD6AAD14X0na0N916TO&#13;&#10;55gkCWIse2yDuJrNZrawsJAdOXKksDj6/f79e/fuXTl79uwnL4Z42BBqfjxWG6OWKbLcuGVjlJ+2&#13;&#10;Xl71824ndtsp9ht6b3YDDwAAQOlIjgAAAEC5HmQlRihTvykkRqhTUoRxyjZKVkZihReO3717983X&#13;&#10;XnvtWrPZPF3UprWzs5Otr69nu7u7+/tzqteNlK9pZbju1uX+os73VsaD9bAuAACV4B0o60K91qPu&#13;&#10;51Zdxi9JQvVi249pdnY2m5+fz2ZmZgqLpdfr3f7oo4/eabfbq8MhHjaEkh9PpY/YZcYpF7JsjPLT&#13;&#10;1pu2boh2YredYr+h92Y37QAAAJSK5AgAAACU5yG2mr/F06hg341E2qlTYoQiysVISJBHG5U63ul0&#13;&#10;li5evHij1WqdK2rjGCRD2NjYyJ49eza8P6d4zUj5elaGa25d7i3qfF9lLFgLawKQ5J7iHQbAnmI9&#13;&#10;sBbOLWMv2zjFN3lMc3NzWavVKvQ7jEePHl2/evXqB51OZ204xMOGUPPjsdoYtUyR5cYtG6P8tPXy&#13;&#10;qp93O7HaTb3vUPuym3UAAABKQ3IEAAAA0n94re5v9EiMEK6dRqJ1Uk+MkFIZiRVeOP7w4cPLJ06c&#13;&#10;uFzUpjH4HrHX62Xdbnd4f07xmpHy9awM19y63FvU9Z7KeLAO1gLwGSaHZyPAZxjrYR2MxdiNs2zx&#13;&#10;pRrbIK6ZmZm9JAnHjh0rLI5+v3//zp077ywvL3/6YoiHDWHCYykcT6WP2GVClBu37CTlY9bJs37e&#13;&#10;7cRqN/W+Q+7LbtIBAABInuQIAAAApP3gKjFCmfpNITFCI1K9FJIijFo2teQJtUtqMO3xlZWV82+8&#13;&#10;8caNZrN5uqgNa2trK9vc3Pzu5clUt2ZxVTtGYzT2uq+jdcA6gM8f1eW9DfAZxDpYB2Mx7mqNU5KE&#13;&#10;yeI6evRoNj8/nzWbzcLi2NjY+N3HH398pd1urw6Hd1j4NT8eq41Ry+TdVsiyMcpPW2/auiHaid12&#13;&#10;iv2G3pPdnAMAAJA0yREAAABI96FVYoSy9NtIpJ06JUZILeFBXmUcH9LpdJb+8R//8drCwsIPi9qs&#13;&#10;dnZ2sm63mz179mx/X071eiGuCsdojMbtF1CtAdYAfKbgcN79AJ8na4A1cD7VcdySJFQrtv2Yjh07&#13;&#10;tpckoahnt+dxrH311VcfnDx58vqLhw6r6vjh05tYmRDlxi0bo/y09fKqn3c7sdpNtd/Qe6GbcgAA&#13;&#10;AJIlOQIAAABpPrBKjFCWfsucGCF0nSLLppY8QeKEMY+vrq5eOnXq1OXnW+FiERvG4DvDzc3NbGtr&#13;&#10;a3hfTvFakfJ1LPXrbB3uJep6D2UsmH/zDz4rwMjPfoDPi/mnTvMvUYIxiq8csQ1iGjzvzc3NZa1W&#13;&#10;q7A4+v3+/Tt37ryzvLz86XB4h4Vf8+Ox2hi1TN5tpVI2dp086+fdTqx2U+039H7sRhwAAIAkSY4A&#13;&#10;AABAeg+r1fzthkYF+00hMUIjUr2Q5RsFlEupjONDVlZWzv/gBz+4Njs7+1pRm1Wv18u63e53L0RK&#13;&#10;ilCd2MoQnzEas19yNf/mHnwWgLR5xwR8Fsy9+TcO4zbGasaXapKEZrOZLSwsZEeOHCksjrW1tX/7&#13;&#10;+c9/fqXT6awNh3dY+I4fvsSJlQlRbtyyMcpPW2/auiHaid12iv2G3IvdgAMAAJAcyREAAABI5yG1&#13;&#10;ur8FUbXECI1E2pEYYbJyqSQ9yKONlI+PVbfdbi++99571xYXF39U1Ea1s7OTra+vZ7u7u/t7corX&#13;&#10;iZSvYalfY+twH1HHeyfjwNybd3DOA8nyPgrOd8y7+TcOYzbGcsWXaoKEgWPHjmVzc3PZzMxMUXGs&#13;&#10;PXjw4PrS0tIHLx46rOqEx6pwPFYbeZYJUW7csjHKT1svr/p5txOr3VT7Db0PuvkGAAAgGZIjAAAA&#13;&#10;kMYDqsQIZem3zIkR6p4UYdRykh5EPv7FF1/8/SuvvPLL59vgYhGbxSAZwubmZra9vT28J6d4nUj1&#13;&#10;+pX69bXq9w91vW8yDsy7OQfnNlAZ3lvBeY15N+/GYcx1HaMkCePFNHgObbVae0kSitLr9W7/4Q9/&#13;&#10;uHLhwoXPh8M7LHzHD1/iCG0UXW7csjHKT1onz/p5txOr3VT7Db0Xu+EGAAAgCTOmAAAAgKJJjFCa&#13;&#10;flNIjNDIJEaYpNwo8zZqmRhtpHq8kefxTqez1O12//1//s//+f8WlRjhef/ZkydPvkuMMNiOU9uS&#13;&#10;U4wp5bjKEp/xTT7mso+7KuMw74w63+acqpzHf+4/AHsOjHde49nHvJdjHHVcO2MUXxni2o9n8HON&#13;&#10;b775JtvZ2Skkjlarde7v/u7vbj18+PByu93e/9lOrj8/+gvHs5Ifj9VGHkneQ5Ubt2yM8uPMW559&#13;&#10;hmwnVrup9ht6L3ajDQAAQBrPqBL4AQAAUOiDaTV/eFrFH7A3EmijEaleoyRlGxHbitFGbY4PXpa7&#13;&#10;evXqpRMnTlwuapMavDS4vr6e7e7u7u/FKV4fUr1upX5drfp9Qx3vlYwB826uwTkLMALvv+CcxVyb&#13;&#10;c+Mw5rKPL9X4UotrP57Z2dlsfn4+m5kp5u/E9fv9+/fu3bty9uzZT4bDOyx8xw9f4ghthGgrlbKT&#13;&#10;lJ+2Xl7182qjiLZT7DfkPuwGGwAAgEJJjgAAAEBxD6USI5Sh31T+0kMjQp0UkijETHiQV5myJ06I&#13;&#10;2vfKysr5N95440az2TxdxEYxSIawubmZbW9vD+/FqV0bUr1mpX5Nrfo9Q93ukYwD822uwfkJkDPv&#13;&#10;x+AcxTybc+eNMZdhfBIkjBfT4Dm41Wplc3NzhcWxsbHxu48//vhKu91eHQ7vsPADHpcAIf8yIcqN&#13;&#10;WzZG+Unr5Fk/73ZitZtqvyH3YDfWAAAAFEZyBAAAAIp5IJUYoQz9ppAYoRGpnsQIxbRR5uNj1W23&#13;&#10;24vvv//+rxYWFn5Y1AbV7XazXq/33QuMkiKUO66yxGd89RuvX8o13+YZnI8AZeX9GZyT5hhz7ryp&#13;&#10;33glSahGXIOYZmZmsuPHj2dHjhwpKoa1Bw8eXF9aWvrgxUOHVZ3wWB2Ox2pj1DIhyo1bNkb5aetN&#13;&#10;WzdEO7HaTbXfkHufG2oAAAAKITkCAAAAcR9Eq/ubHBIj5N9GiokR6pAUYZQyZU+cELXv1dXVS6dO&#13;&#10;nbr8fPtbLGKT2NnZydbX17Pd3d39fTjFa0Oq16yUr6dVv1+o2/2RMWCuzTE4BwES5/0anIPmF/Nd&#13;&#10;53NGkgSxpR7Xfjyzs7PZ/Pz8XrKEImxvb9+7devW2xcuXPh8OLzDwg94XAKE/MuEKBey7CTlp62X&#13;&#10;V/282ojZbqr9ht6D3UwDAAAQleQIAAAAxHsIreZveEiKEKadRoQ6KSRRSC0xQtmTHoQ+Plbdmzdv&#13;&#10;vv43f/M311qt1rkiNolBMoTNzc3Bi3jD+3Bq14VUr1cpX0urfq9Qp/siY8Bcm1+cdwBUhHdvcN6Z&#13;&#10;X+o715IkGF/dY0sxScLgmbvVamVzc3OFxfH111//yz//8z//r06nszYc3mHhT3isDsdjtTFqmRDl&#13;&#10;xi0bo/ykdfKsn3c7sdpNtd+Q+68baAAAAKKRHAEAAIA4D6ASI5Sh3xQSIzQi1StLYoS82qpD4oSk&#13;&#10;kio8fPjw8okTJy4XtTl1u92s1+t991KipAjljiv12IyvXmP1y7zm2tyCcw2A8XgvB+eZ+aU+81yn&#13;&#10;c6XKY019bCnGl2pMMzMz2fHjx7MjR44UEkO/379/7969K2fPnv1kOLTDQi/weF0SIOSZ1KAuCRKm&#13;&#10;qTdt3RDtxGo31X5D7r1unAEAAIhixhQAAAAQmsQIpehXYoS/XLaRc9lxyuXRVqykBo2Cj08af66x&#13;&#10;raysnN/Z2fn/ikqM8Lzv7JtvvtlLjrD/15FS2oJTiyf1uFKPLa+x1eUXR8s+1jqtlc9FtefV3BL6&#13;&#10;/HKuAeBagXtez2rUd55912VsdY0v1Zh2d3eztbW1bH19fe//x9ZsNk//1V/91YfP+/91u91e3A8t&#13;&#10;q8nPzCY4nmXxfu4Z82e145Qbt2yWhf8jAtPWm7ZuiHZitZtqvyH3XjfMAAAAxHkGlaAPAACAoA+e&#13;&#10;EiOUod9GAm00ItQJnUQhr3Ix24qVOCHU8WT6HrzU9t57711bXFz8URGbw+A7vo2NjWx7e3t4/03t&#13;&#10;epDiNSrl62eV7w3qdB8kfsyzecX5BAATPeeDc8q8Uv45rtM5UuWxpjy2VGNLLa79ZNJzc3NZq9Uq&#13;&#10;Koa1Bw8eXF9aWvrgxUMHVTus2YDHi+x7lOOx2iiqrUnKxig/aZ086+fVRsx2U+035J7nRhkAAICg&#13;&#10;JEcAAAAg3EOnxAip95nKX2goc2KEvBMopFSmysdzbfvu3btvnjlz5sbzLW+xiE2p1+tl3W73u5cN&#13;&#10;JUUoZ0xliM3Y6jNWvwRsjs0pziMASJf3fHAemVNzLH7jNLayxJZikoRms5ktLCxkR44cKSSGXq93&#13;&#10;+w9/+MOVCxcufD4c2mGhT3E89SQHKSRRiF1m3LISJIRvJ1a7qfUZes91gwwAAEAwkiMAAAAQ5oGz&#13;&#10;er9V0qhYvykkRmhEqtcouGye5WIkPcijjdIkNpim706ns3Tx4sUbrVbrXBGbw87OTraxsZH1+/39&#13;&#10;fTe160Cq16eUr51VvSeo0/2P2DHH5hPnDwAUwvs/OHfMqfkVv3EaW4qxpZggYeDYsWPZ/Px8Yd8R&#13;&#10;PHr06PrJkyevvxjeQaEfNrSAx6uQACF28oMQiQ9ClZ2k/LT1pq0bop1Y7abab6g9140xAAAAQUiO&#13;&#10;AAAAQL4PmtX8LROJEfJvoxGhTgpJFBoR20oh6cFhZSqTVGF1dfXSqVOnLj/f8hZjbwyD7/O63e7g&#13;&#10;rwsN772pXQtSvD6lfO2s6j1Bne5/xI75NZ84ZwAgSd4LwjljPs2v2I21fuOSJGG0eAbfGwwSJAwS&#13;&#10;JRSh3+/fv3PnzjvLy8ufDod2WOhTHE85wUKM+PJqI6++xi03btkY5Setk2f9vNqI2W6q/Ybcc90U&#13;&#10;AwAAkKsZUwAAAEBeJEYoRb8SI0xXvpGNniAgr8QIo7TViNTGNH1Mm9igEajvsdq+efPm61tbW78/&#13;&#10;ffr0L4tIjPC87+ybb775LjHCYNtNaetNLZ5UYypDbMY1+jjLONYyx25+6zuX5pNxzhXnDAC4TuI+&#13;&#10;3DNiveZX7MZqXOnHluLPMwY2Njayp0+fDhIVRI+h2WyePn/+/G8fP358rd1u7//MKZmfiY3Z9rR9&#13;&#10;Z1k6Pw+N+TPeccplWVp/TGCaOnnWz6uNmO2m2m/IPdfNMAAAAPk+a0rEBwAAQC4PmBIjpN5vI4F2&#13;&#10;GpHqNQoum2e5PMqEPn5YmSLjy63twUtpV69evXTixInLRWwKu7u7ey/oPXv2bH/PTe0akOJ1KeVr&#13;&#10;ZlXvBepyzyN2zK15xDkCAJXkHSKcI+bS3IrdOKs3LnGNHsvc3FzWarUK+f6h3+/fv3fv3pWzZ89+&#13;&#10;MhzaYaFPcTxk29P2XXR8eZcJUS5k2UnKT1tv2roh2gndZsr9htxv3QQDAACQC8kRAAAAmP7hUmKE&#13;&#10;1Pssa2KElP7yRWoJD/Iqk/LxZNpeWVk5/8Ybb9wY/AWf2JvC4Lu7Xq+Xdbvd4T03pf0/xWtSytfL&#13;&#10;qt4H1OV+R+yYV/OIcwMAasm7RTg3zKG5Fbtxln9cKcaVWkyDeGZmZrL5+flsdna2kBg2NjZ+97Of&#13;&#10;/eztTqezNhzaYaFPeCzltmMcT7HMOOXGLRuj/KR18qgbop1Y7abWZ+i91g0wAAAAU5McAQAAgOke&#13;&#10;LKv3GyuNivXbSKCNMidGKKJcjKQHebRRicQHBx1rt9uL77777j+9/PLLPyliU9jZ2cnW19ez3d3d&#13;&#10;/f02tf0/xWtSqtfKqt4D1OVeR9yYV3OIcwIAeIH3jXBOmENzK27jLOe4JEkYLZ5BcoRBkoRBsoQC&#13;&#10;+l978ODB9aWlpQ9ePHRQtcOaDVS3yLZHOR6rjVHLFFkuVvlJ6+RZP682Yrabar+h9jk3vgAAAExF&#13;&#10;cgQAAAAmf6iUGCH1fiVGiFO2EbGt1JMeTHs8mbbv3r375muvvXat2Wyejr0hDL6v29jYyLa3t/f3&#13;&#10;2tT2/hSvR6leJ6t6/a/DPY7YMa/mD+cCADAm7yDhfDB/5lXcxlmeMUmScHgsg+8x5ubmslarVUgM&#13;&#10;vV7v9kcfffROu91eHQ7tsNAnPJZy2zGO59VGXn2NWy5k2UnKT1onz/p5tRGz3VT7DbXPuuEFAABg&#13;&#10;YpIjAAAAMNkDpcQIKffbSKCd1JIijFs+dmKEGEkP8mijEokPDjrWbrcX33///V8tLCz8sIgNodfr&#13;&#10;Zd1u97sXAFPaaiVFKH9cxlXdMfplY/Nq/nAOAAAp824SzgHzZ06dC3UfpyQJ5Y6n2Wxmx48f3/vf&#13;&#10;Avpfe/DgwfWlpaUPXjx0ULXDmg1Ut8i2Rzkeq408y4xTbtyyMcpPWiePuiHaCd1myv2G2uPc6AIA&#13;&#10;ADARyREAAAAY70Gymr/h0qhQnxIjTFe+iHKpJzUo+ni0unfv3n3zzJkzN55vc4uxN4R+v59tbm5m&#13;&#10;z549299rU9v7xVPiuIyrumP0i8fm1Nxh/QGAsvK+kvXH3JlT50Idx5jqmFKMK6WY9mNptVrZ3Nxc&#13;&#10;Id+DbG9v37t169bbFy5c+Hw4tMNCn/BYym2ncDzPMkWWi1V+0jp51A3RTqx2U+sz9D7rJhcAAICx&#13;&#10;SI4AAADA6A+REiOk3mcjgTZSS4wQomyjZGXKmtggZNt/cqzT6SxdvHjxRqvVOhd7Mxh8N9fr9bJu&#13;&#10;tzu816a076d4LUr1GlnF634d7m3Ejfk0d1h3ACAR3mGy7pg78+k8qMsYJUkoZ0yDWGZmZrL5+fls&#13;&#10;dna2kBgePXp0/eTJk9dfDO2gsA8bVqC6Rbadx/EUy4xTLmTZScpPWifP+nm1EbPd1PoMvce6uQUA&#13;&#10;AGBkkiMAAAAw2gOkxAip91l0YoRGhHopJFGQ9CDO8Wh1V1dXL506dery8y1uMfZmsLOzk62vr2e7&#13;&#10;u7v7+2xKe36K16FUr49VvObX4b5GzO5tTYJ5w5oDACXgvSbrjXkzn86DKo9RkoTyxjNIjjBIkjBI&#13;&#10;lhDb9vb2vVu3br194cKFz4fDOizsCY+FrFuF47HLjFNu3LKh25623rR182wjZrup9Rl6f3VjCwAA&#13;&#10;wEhmTAEAAACHqWBihEZWncQIeY0ldmKEceMOlRhh1DjGKTdtmUZW/sQG0x4PXrfT6Sx1u91/P336&#13;&#10;9C9jJ0YYvNMxSIqwtra2lxhhsMVKjHBwPKkma6ja5bGKY/pz4yvbGKu+LubTZ4c019qaAwCp3qNg&#13;&#10;vfHcZj4PjrsOa2NM9YsrxXi2t7ezJ0+eZL1eL3r/s7Ozr/3d3/3drYcPH15ut9v7P+NK4udvObed&#13;&#10;yvFp2xinTJ7lsiz8Hx+Y9D2BiT9+eXyEs3DvbUTfjgrqN+T+6oYWAACA0Z4hJdgDAADgwAfHaiZG&#13;&#10;qEq/jQTaifHCQ6Pgso2EysRoo1HCtsequ7q6eunUqVOXYydFGNja2so2Nze/+ytHkiKUJ57U4zKm&#13;&#10;6o3P+1/m0pxhnQEARuPdJ+uMOTOX9Vz/Ko4xxTGJ6fBYms1mdvz48b3/ja3f79+/c+fOO8vLy58O&#13;&#10;h3VY2BMeC1m3yLZjtpFnmXHKhSw7SflJ6+RRN0Q7odtMud9Qe6sbWQAAAA40YwoAAAD4SyRGyK3P&#13;&#10;VBMjTBtb1RMjjPPXOWKUmfYvlxT5l1uS+Gs1N2/efH1ra+v3p0+f/mXsxAi7u7vZ06dPs42Njb0X&#13;&#10;5VL6K0cp/mUqfynLmOo6Pn/p0VyaM2Ksr3UGANzr4JnFnDHZXFp/6xJjTOa5XPM0iKXf72dPnjzJ&#13;&#10;ut1u9MQNzWbz9Pnz53/7+PHja+12e/9nX0n8XG7Munm0Pc3xLIuTxH6cMnm1FbrsJOUnrTPu/ISM&#13;&#10;IXRsKYylyL3VDSwAAAAHPztKrAcAAMCffWCUGCHlPov+QX9qSRHGKV9EuUYCbYQ8Xoq6Dx8+vHzi&#13;&#10;xInLRWw+g5fhBv8N7a8p7fWpXXtSvB5W8Rpf9XsYMdf3/tUkmC+sLwDAn+X9KGuL+TKX1V//qo0v&#13;&#10;1fGkFldK8QximZmZyY4fP54dOXIkev/9fv/+nTt33lleXv50OKzDwp7wWKp1YxyP1UbR5WKVn7RO&#13;&#10;HnXzbCNmu6n1GXJfdfMKAADAnzVjCgAAABjW+FbVhlWRPlP4CwipJUYYZ07yTnjQyKnMNG2kcDzp&#13;&#10;ujdv3nx9a2vr90UkRtjZ2fnuLwV9u78m84uKqf2lp1T/wlcV/+qYvxQnZmtvrsxXtdfV+gIAuGfy&#13;&#10;nIP5ijuXYja+uo0nxaTLKf3sZfB7vGtra9nGxkb0xA3NZvP0+fPnf/v48eNr7XZ7cT+srOQ/60vw&#13;&#10;eJbl93PiPJLoT1Ju3J/HZwHLT1onj7qTzknM2MrQZ8h9tYrvLwEAAJDHM6OEegAAAHz3kCgpQsr9&#13;&#10;NhJoJ8XECHmWbURuq1Hi46Wo+/Dhw8tFJEUYfN82SIjQ6/WG99dU9vnUrjupXg+rdn2v+v2LeOt5&#13;&#10;32oSzJU1BQAgV96hsqbmirrNYdXXvWrjS3E8qcWUUjyDWAbf4SwsLGSzs7PR++/3+/fv3LnzzvLy&#13;&#10;8qfDYR0W9oTHUq2bwvE8y+TdVsiyk5SftE4edUO0E7rNlPsNta+6YQUAAOA7M6YAAACAAYkRcusz&#13;&#10;1cQI08YWOjFCqL9Qkedf3Mirrbz+2kio46X/CzI3b958fWtr6/dFJEbY2dnJnjx58l1ihNT+YlFi&#13;&#10;150Ur4X+spjxibcEc2gezVVd19KaAgDEvffCs1Ed54p6nW++PzSeqsWU4s9k1tfXs6dPn2a7u7tR&#13;&#10;+282m6fPnz//28ePH19rt9uL+2FlJf8Z4Jh1Yx2fto1R28m7rSxL4+f509aZNL4QMYSOLYWxFLmv&#13;&#10;ulkFAADgv54TJdEDAABAYoSk+yz6B/gxXlpoFFy2kVCZ1JMmJF/34cOHl4tIijD4jm1jYyPb3t7e&#13;&#10;31dT2uNTu+akeB2s2nW9yvcsYq7nvapJME/WEQCAJHjPyjqaJ6o8h1Vf8yqNL9WxpBZXKvEM4hh8&#13;&#10;5zM3N5e1Wq3o/ff7/ft37tx5Z3l5+dPhsA4Le8JjqdZN4XjsMuOUC1l2kvKT1smjbp5txGw3tT5D&#13;&#10;7qluUgEAAMhmTAEAAEC9SYyQdJ8SI4QvGzPpQeqJD0r9l2Ju3rz5+tbW1u+LSIwwSIjwzTffSIww&#13;&#10;Qiz+qpXx1GVs/jKlOTRPTLKG1hFIZS8qy38A7t/wLGWeyjKH4k1nfM6tes1xKvHsx7G5uZk9ffp0&#13;&#10;kKwgav/NZvP0+fPnf/v48eNr7XZ7cT+srOQ/Gxyzbqzj07aRZ5lxyoUsO0n5SevkUTfPNmK2m1qf&#13;&#10;IfdUN6cAAABkDcnzAAAAavxQKDFCqn02EminrIkRUkuKMEqZadsoOqlCiLpjtfvw4cPLRSRF2N3d&#13;&#10;zTY2NrJnz57t76kp7e+pXW9SvAZW6Xpe5XsV8dbr3tQkmCfrB9gXKBXvWwD2Betnjqjy/FV5vas2&#13;&#10;thTHk1pMqcSzH8fc3Nzef7H1+/37d+7ceWd5efnT4bAOCzvAsZB1y3A8dpkQ5cYtO0n5SevkUTdE&#13;&#10;O6HbTLHPkPupG1MAAIAamzEFAAAA9SQxQrJ95vVXDGImRhi3v0nKxy6XSmKEIv8CSqi/3JJbuzdv&#13;&#10;3nx9a2vr90UkRuj1etmTJ0+SS4yQ2l+LSvGvV1Xpr59V+S+5+at6tbsvNX8jzpF5KvfaWT+o5ud6&#13;&#10;2v9wPjgfwP0fnr3MkflLPd4qr4Xx1Cem1H6O0+12937O1O/3o/bfbDZPnz9//rePHz++1m63F/fD&#13;&#10;yhL/meCYdctwPHaZEOVGWadpy2fZ9O895PX+Re7bQRFbUMWu5W5IAQAAaqwhaR4AAEANHwYlRki1&#13;&#10;z6J/MN+IUKdRcNlUkh7k0ca0iQ9SqztWuw8fPrxcRFKE3d3dbGNjI7mkCGIpZ0zGUv6xee/K3Jkj&#13;&#10;rBv4nEIqvPsBPqtYN/Nj/sRrXKmORzwHx9JqtbK5ubnoz6v9fv/+nTt33lleXv50OKTDQg5wLNW6&#13;&#10;eRyP1caoZcYpF7LsJOUnrZNH3TzbiNFmin2G3EfdjAIAANTQjCkAAACoj8a3qjSkLH5ihFB9Soww&#13;&#10;WdlR12OUcnmWmaaNGMdTrDtSuzdv3nx9a2vr90UkRhj8FZ9vvvkmucQI/vpSueanavNb13XyFxLN&#13;&#10;Xej5MUflXDPrBsV/Bkf5D3wefCbA/SOe1cxPivMnXuPKezzmtxzxDOLo9XrZkydPsp2dnah9N5vN&#13;&#10;0+fPn//t48ePr7Xb7cX9kLIIP+9LrG7I41kW92fUef3cfNTYJy07SflJ6+RRN882plmPMvcZch9t&#13;&#10;NNyIAgAA1E5DsjwAAICaPABW74eBjQr1WfXECKFehMizXKwyRR5Pse5Y7T58+PByEUkR+v1+tr6+&#13;&#10;vve/3+6nqezrqV1nUrz2Vek6XtX7E7HW4z7UJJgf6wX4jEFFeMcEfMawXubHvNVhnas0rhTHklJM&#13;&#10;qcXSarWyubm56M/H/X7//p07d95ZXl7+dDikw0IOcCzVujGOxy4Totwk5Sf5EE7zwc3jQx9q4yhi&#13;&#10;Q6rUhfz/uAEFAACojRlTAAAAUH0SIyTbZx4Z+adtoxG4v0agtlNLjJDXXwWZ9HjKf21l6nY7nc5S&#13;&#10;t9v99yISIzzvd++v9UiMcHAs/gqVsVR5XP7yobkLOTfmp1xrZb0gn8+Rv2AP9fhMA+4/Pdthbupx&#13;&#10;Xvn+0lgmjcn8/PlYer3e3s+ltre3o/bdbDZPnz9//rePHz++1m63F/dDyiL8HLAkdfM6Pm0beZYZ&#13;&#10;t1wK7whM0n4e/YVoI+9xlanPkPuom08AAICaaEiQBwAAUPEHP4kRUu2zUXAbjQh1GgWWzeuFj0aE&#13;&#10;NopOqhC73bHqrq6uXjp16tTl51vZYswP/SAZwvr6uqQI4jGWGo/L+1PmzdxYJ8BnBgjPOyvgM2Od&#13;&#10;zA3VmreqrnGVxpXaWFKKJ7VYZmdns4WFhejP3v1+//4nn3zy4wsXLnw+HNJB4R42nALqTtNuCsfz&#13;&#10;aiOvvmKUnaT8pHXyqJtnGzHaTLHPkHuom04AAICKkxwBAACgyg99EiOk2qfECJOVzbNcrDKpJj6Y&#13;&#10;pm6UdjudztLFixdvtFqtczE/8IPvyrrd7t5f5vl2H01pTxdLSeIxlnKPyy95mjfzYo0Anw0gLd5r&#13;&#10;AZ8Pa2ReKN+8SZJgHGWOKZVYBnEMns8HCRIGiRJie/To0fWTJ09efzGsg0Ke8FiK7aZwPHaZEOXG&#13;&#10;LTtJ+Unr5FE3zzZitJlinyH3UDecAAAAFSY5AgAAQFUf+CRGSLXPqidGCJVEIbXECKHbqHXShNXV&#13;&#10;1UunTp26/HwbW4z5gd/Z2cnW19ez3d3d/X00lf08pWtLite7qly3q3o/ItZq32+aBPNifcBnASAJ&#13;&#10;3n0BnwNrZF7MmViNq/zjEM9fjmOQHGGQJCH28/z29va9W7duvX3hwoXPh0M6KNzDhhPgWMi6oduO&#13;&#10;1caoZUKUm6S8BAnh2kyxz5D7pxtNAACAipIcAQAAoIoPe9X6LYdGhfosW2KEkOXzLhszeULKx0ud&#13;&#10;NKHdbi++//77v1pYWPhhzA/84Puxbreb9Xq9/T00lb08tWuLeIyjcuPyi6HmzZxYH3DeA9SDd2Nw&#13;&#10;3mNtzIs5E6sxlWcsKcWTUoKEwbP+IEHCIFFCbI8ePbp+8uTJ68MhHRZygGOp1k3h+Khl8m4rZNkY&#13;&#10;5fOqm2cbMdtNrc9Q+6ebTAAAgAqSHAEAAKBqD3oSI6TYZ9mSIkxSJ0RihJgJD/IqU7fEB9PU/ZNj&#13;&#10;d+/effPMmTM3nm9hizE/8Ds7O9n6+nq2u7u7v4emspendF1J7TpXlet1Ve9DxFnde0yTYE6sDTjP&#13;&#10;ASrLuzM4z7Eu5sV8idWYJEkoQyyDOAbJEQZJEmJ/N7C9vX3vww8//HG73V4dDumgcCc8VsW6eRyP&#13;&#10;XSZEuXHLTlJ+0jp51M2zjRhtpthnqL3TzSUAAEDFSI4AAABQpYc8iRFS7FNihMnKppYYIXQbRSVV&#13;&#10;KLzddru9+P777/9qYWHhhzE/7IPvxLrdbtbr9fb3z1T28ZSuKald46p0va7iPYg4q3t/aRLMiTUB&#13;&#10;5zVArXmvBuc11sWcmDNrW6cxSZCQfiyDOAbfGwwSJAwSJUTue+3BgwfXl5aWPhj+58OqBThWVLuh&#13;&#10;247VxqhlQpQbt+wk5Setk0fdPNuI0WaKfYbav9xYAgAAVIjkCAAAAFV5wJMYIcU+q54YIVQShbIl&#13;&#10;RijyeKmTJqysrJw/d+7ch8+3r8WYH/adnZ1sfX09293d3d8/U9nHU7qmpHaNq8q1uor3H+Ks5n2l&#13;&#10;STAn1gScxwCMwDs3OJexJubDnFnbqo5JkoT0YxnEMUiOMEiSEPs7hl6vd/ujjz56p91urw6HdFC4&#13;&#10;Ex5Lsd0yHM+zTIhyk5SXICFcmyn2GWrfdFMJAABQEZIjAAAAVOHhTmKEFPuUGCFc2ZTKlDHxwTR1&#13;&#10;c2m33W4vvvvuu//08ssv/yTmB33wPVi32x28sLW/d6ayh6d0PUnt+laV63QV7z3EWc17SpNgPqwH&#13;&#10;OHcByIn3cXDuYk3Mh/mq97pKklD9eFKIZRDD4LuHQYKEQaKEyH2vffbZZ++cPXv2k+F/PqjKYU0G&#13;&#10;OJZq3TyOp1gmpbLT1Mmjbp5txGgzxT5D7V1uJgEAACpAcgQAAIAyP9RV77csGhXpr8jECI0IdUIk&#13;&#10;RsizXIykB9O2UVRShSLa/ZNjN2/efP3NN9/8dbPZPB3zw76zs5Otr69nu7u7+/tnKvu4OEoQT93H&#13;&#10;UcYx+UVUc2U+rAc4XwFImXd1cL5iLcyH+arPulZhTBIkpB/LII5BcoRBkoTY31FsbGz87mc/+9nb&#13;&#10;nU5nbTikg8INcKyodkO3HauNUcuEKDdu2UnKT1pnmnp5txGz3VT6C71vupkEAAAoMckRAAAAyvpA&#13;&#10;JzFCiv01Cm5DYoQ4iRGKPF54coNp6j58+PDyiRMnLsf8oA++++p2u1mv19vfO1PZw1O6nojFOCoz&#13;&#10;Jr+Yaq7MhbUA5ygAZeYdHpyjWAvzYa6quaZVGY8kCWnHMohh8N3FIEHCIFFC5L7Xbt++/dby8vKn&#13;&#10;w/98UJXDmox8LGTdFI7nWSZEuXHLTlJ+0jp51M2zjRhtptRf6L3LTSQAAEBJzZgCAACA8qlYYoRG&#13;&#10;JjFCHm2ETozQyIpLjNDI8kt6kHrig0aAutO2O3WfN2/efH1ra+v3sRMj7OzsZE+ePEkqMcIghpQS&#13;&#10;NEiMUO05rdOYqjj35spc1G0drAWpnpfOUQBSuAa5DpHqOYpnKc/45sqa1ms8Kf5cQVLs/x7D+vr6&#13;&#10;3n8xf+f3ed+L58+f/+3jx4+vtdvtxf1/zhL++WWO7R5WN9bxadsYtZ1R2xqn3Dh9T9L2NHXyqJtn&#13;&#10;GzHazHOdUr+uuYEEAAAo6zOdhHcAAAAle5CrXmKEKvRZh8QIeZfNO3nCtGVCt5Fi3Sjtrq6uXjp1&#13;&#10;6tTlwUtRsT7kg++7ut1uUkkRxFGeeOo+jjKNx/tK5spcWANwPgKAv5aOcxHrYB7qMVdVW9OqjCel&#13;&#10;cYjlv8cw+N5jYWEhm52djdr39vb2vVu3br194cKFz4dDOijcCY+l2G7IujHbGLVMiHIhy05TJ4+6&#13;&#10;ebYRo80U+wy1Z7p5BAAAKBnJEQAAAMr0ECcxQop9li0xQsjyVU2MUOTx1JImjNzn4K/C/O///b9/&#13;&#10;3Wq1zsX8kO/s7Oz9NZzd3d39fTOFvTul64hYjKP04/GLrObKPFgDcA4CwMG8C4TzEPNvLqo6T5Ik&#13;&#10;GENZ4kkpjkFyhEGShNjfjzx69Oj6yZMnrw+Hc1i4kY8V1W4Kx/MsE6LcuGVjlM+rbp5txGgzxT5D&#13;&#10;7ZduGgEAAEpEcgQAAICyPMBJjJBin0UmRmhEqCMxQnGJD6apW3jShLt377555syZG8+3rcWYH/Ju&#13;&#10;t7v337d7Zip7tzhKEE9dx1C28fjFVnNlHsw/OPcAYDreEcK5Z/7NA1WZJ0kSjEEs48Uw+L5kkCBh&#13;&#10;kCghpu3t7Xsffvjhj9vt9upwSAeFG+BYiu2mcDzPMiHKjVt2kvKT1pmmXt5txGgzxT5D7ZduGAEA&#13;&#10;AEpCcgQAAIAyPLxJjJBin40C64dOjBAqiUKjZGVSTHwwTd3gfbbb7cX33nvv2uLi4o9ifsD7/X62&#13;&#10;vr6+97/f7pkp7NspXUPEYgylHo9fcjVP5sHcg3MOAMLy7hDON/NvDijrPFVpPasyFokJ0o5jkBxh&#13;&#10;kCQh5vcqz/tde/DgwfWlpaUPhv/5oCqHNRn5WKp1RzmeYplxyk1SPmaChGnr5lE/Vpsp9hlqz3Kz&#13;&#10;CAAAUAKSIwAAAKT+4CYxQmr9NQpuI6XECI0CyhWd9CD08TIlTfiTYysrK+ffeOONG81m83TMD3m3&#13;&#10;293779v9MpV9WxwJx1LnMZRtPH7p1TyZA3MPzjUAKI73iXCumXfzQFnmqGrrWIXxpDYGSRL+NIaZ&#13;&#10;mZns+PHj2ZEjR6L2vbGx8buf/exnb3c6nbXhkA4KN/KxotpN4XieZUKUC1l2mjp51M2zjRhtptRf&#13;&#10;yL3STSIAAEDiJEcAAABI+aFNYoTU+pMYYfyyEiOEr1t4nw8fPrx84sSJyzE/4P1+P1tfX9/732/3&#13;&#10;yxT27FSuHaldy6pwPa7SvYUYraU5wLzj/AIAJuIdI5xj5t0cmCfxGU9ZxyBBwn+Po9VqZXNzc1G/&#13;&#10;j3ne79rt27ffWl5e/nT4nw+qMuGxUO2G6jOF43mWCVEuZNlp6uRRN882YrSZUn8h9ys3iAAAAAmb&#13;&#10;MQUAAABpkhghuf7KlhihkdUrMUIjKz7xQaOgunn3OXI8nU5naWtr6/exEyP0er3syZMne4kRBlul&#13;&#10;xAjpxbEfS9kvZVUYQ5nGUqX5Dj1HdZ4nc2DeqeZ55fwCgPJev13D8exh3qs0B5R7nqq2jr5jr2Ys&#13;&#10;KcWx//O2nZ2dmP0unj9//rePHz++1m63F/f/+aAqWQ4/08z5WBF18zo+bRujlglRbpKyk7xjMfHp&#13;&#10;ncdHJMTHLvb2UqHrsJtDAACAlJ/bJLUDAABI8GFNYoTU+ivyB9mNCHWKSowQq0zKxxuJtTvysdXV&#13;&#10;1UunTp26PHiJKdaHe3d3N9vY2MiePXu2v1emsF+nct1I6RpWhetwle4pxGgdzQHmG+cUABCd95Fw&#13;&#10;Pplzc2COxGc8qcYvlv8ew9zc3N5/MW1vb9+7devW2xcuXPh8OJyDQo18rKh2Uzgeu8w45cYtO0n5&#13;&#10;SetMUy/vNmK0mVJ/IfdIN4UAAAAJkhwBAAAgtQe16vzWSKMifVY5MUJRSRFGLVf2xAhJJzeYtO7g&#13;&#10;r7i8//77v1pYWPhhzA/34K/XdLvd714SkxghvThSi6WO8ZdtPH5R1hwZv/nGuQQA1It3lHAemXPj&#13;&#10;N0fiMxaJCdKMYxBDs9nMjh8/vve/Md2/f/8XS0tLHwyHc1Cohw0loWMh68Y4nmeZEOVClp2mzjT1&#13;&#10;8m4jRpsp9hlij3RDCAAAkBjJEQAAAFJ6SJMYIbU+GwXWlxhh+jJlTHwwTd3gx1ZWVs6fO3fuw+db&#13;&#10;1WKsD/bgu6uNjY3BX4/Z3ydT2KtTuWakdP2qwjW4SvcT4rN+xo/5xjkEAJSC95ZwDplr4zdH4qvn&#13;&#10;WCRJSDOOQQxzc3N7/8XU6/Vu//SnP/1xp9NZGw7noFATOpZq3TyO51kmRLmQZaepk0fdPOrHajPF&#13;&#10;PkPsj24GAQAAEiI5AgAAQCoPaBIjpNRno+A26pwYoZFAG0UlVUg6ocLjx4+vvfzyyz+J+cEeJEQY&#13;&#10;JEbY//5KYoR0YkgxljqPoSxj8Qu05sf4zTXOHQCAw3iPCeePuTZ+82P96jMWCRLSjGMQw9GjR7OF&#13;&#10;hYVsZmYmZr9rn3322Ttnz579ZPifD6oS4FiKfU7bdh7959VGiHIhy05TJ4+6ebYRsr1U+wyxT7kJ&#13;&#10;BAAASMSMKQAAAChW41tVGU4B/dU9McK4c1BUYoRR4oyRGOGwOKZNQhA7McJBfU567E/6vHnz5utb&#13;&#10;W1u/j5kYYfBOwSApwvr6+t7/H2yRRW+TKcSwH0dC16+yX38r80ueqY+lSnNtfsKM3flhrkn/vHHu&#13;&#10;AABF3YO4D8GzT9pzbfyUcX58Nyz+lGNJ5Wdiz549y548eZL1er2Y/S7+1V/91YeDhO3tdntx/58P&#13;&#10;qpIF/jlpzseK+hl1lsX7OX0e7YxbbpKyk7yTMfGpncfHI++PW1bMuz1VuO5W6f0uAACAcj+jSWAH&#13;&#10;AABQ4ENZtX5oVoUfnhb5g+lGhDpFvWgQq0zI4ynWDX5sdXX10qlTpy4PXkaK9cHe2dnZS4qwu7u7&#13;&#10;v0+msFeLIdFY6hh/mcbi3SDzY+zmGecLAEAo3nfC+WKejd38WL/qjSOVMYjjT2OYnZ3NFhYWon5/&#13;&#10;tL29fe/WrVtvX7hw4fPhcA4KNaFjqdbN43jsMuOWHfdDM8mHbNIPZh4f6BCbQuyNpjI3Tf/HDSAA&#13;&#10;AEChJEcAAAAo6oFMYoTU+qtyYoQQZfMs1yi4jaKSKiSbUGHw11jef//9Xy0sLPww5gd7c3Pzu79A&#13;&#10;IyGBOIyhvOPwC7bmxtjNM84TAIDYvP+Ec8UcG7v5sX7VGEdK8UuS8F/9D75PGiRIGCRKiOn+/fu/&#13;&#10;WFpa+mA4nINCDXAsxT5Dtx2rjVDlQpadps409fJuI0abKfUXcn908wcAAFAQyREAAACKeBiTGCG1&#13;&#10;/hoF1q9zYoQYiROKSnwwTd1Cj62srJw/d+7ch8+3qcVYH+p+v5+tr6/v/e+3e2QK+7QYEo2ljvGX&#13;&#10;ZRx+2dbcGLs5xjkCAJAS70ThHDHHxm1+6rx2kiSII0QMx44dy+bn56N+39Tr9W7/9Kc//XGn01kb&#13;&#10;DuegUEtyLGTdGMfzaiNEuZBlp6mTR9086sdqM6X+Qu6NbvwAAAAKIDkCAABA7AcxiRFS609ihPHK&#13;&#10;NhIqk2pihNImTXj48OHlEydOXI75oe71etnm5ub+/pjCHp3KtUIc4i/NOPzSrbkxbnOM8wMAoAy8&#13;&#10;I4Xzw/wau7mp47qVeSwpxS5Jwn/1PzMzkx0/fjw7cuRIzH7Xbt++/dby8vKnw/98UJWEjhXVbozj&#13;&#10;scuMUy5k2Wnq5FE3j/qx2kypv5B7lBs+AACAyCRHAAAAiPkQJjFCav2VKTFCyPISI8Spm2yfnU5n&#13;&#10;6a233vr17Ozsa7E+0Lu7u9nGxkb27Nmz/f0xhT1aDInGUqfYyzQWv3xrbozb/OK8AAAoM+9M4dww&#13;&#10;v8ZtbuqybmUfhyQJacYwNze3919MX3/99b9873vfuzIcykFhBjhWtj5jHI9dZpxy45aNUT6vunnU&#13;&#10;j9VmSv2F3Bfd7AEAAEQkOQIAAECsB7Dq/NZKowJ9NgpuI5XECEWUaxTcRpWSJuRy7O7du2+eOXPm&#13;&#10;xvMtajHWB3p7e3svMcL+91JFb4+pbM/iEH9ZxuEXcc2N88H84pwAAKgq71HhnDC3xm1eqrxukiSI&#13;&#10;I+/+m81mdvz48b3/jWV7e/verVu33r5w4cLnw+EcFGpJjqVaN2YbRZeLVT6vunm2EbK9VPsMsS+6&#13;&#10;0QMAAIhEcgQAAIAYD18SI6TUZ5GJERqB64Qom1e5GIkTQh6vXNKEdru9+N57711bXFz8UawP8+B7&#13;&#10;qEFShEFyhG/3xhT2ZzEkFkdd4y/DOPxCrnkxbnOL8wEAoG68V4Xzwdwas3mp4rqVeRwpxZ5CLKnM&#13;&#10;x9zcXNZqtWKOe+3LL7/8xauvvvqb4X8+qEpCx4pqN8bxvNoIUS5k2WnqTFMv7zZCtpdqnyH2Jzd5&#13;&#10;AAAAEUiOAAAAEPrBS2KElPqTGGG8so2EyhSV+GCausn2efPmzdfffPPNXzebzdOxPtA7OzvZ+vp6&#13;&#10;tru7u783Fr03p3B9SOlaVebrbFXuF8RmzYzb+QTOBcAekwPvQAD2GJwL5tWYzYt1q/4YUolfHP/V&#13;&#10;/+zsbLawsBD12XNjY+N3P/vZz97udDpr+6EcFGaAY2XrM8bx2GXGKRey7DR1pqmXdxsx2kypv1B7&#13;&#10;ohs8AACAwCRHAAAACPnQJTFCSv1JjDBeWYkRpqub7LHV1dVLp0+f/mXMD/Tm5mbW6/X298UU9mYx&#13;&#10;JBZHXeNPfQx+Qde8OBfMK84DwGef0XjvAnz+cQ5gbo25fnNSlfUq8zhSij2FWFJIkDB43h0kSBgk&#13;&#10;Soil3+/f/+STT3584cKFz4fDOSjUChwLWTeP47HLjFMuZNlp6kxTL+82YrSZUn+h9kQ3dgAAAAFJ&#13;&#10;jgAAABDqgUtihJT6axRYv5FQ+dQSI4RuQ9KEoWPtdnvx/fff/9XCwsIPY32Y+/1+tr6+vve/3+6L&#13;&#10;Re/LKVwbUrpOlfkaW4X7BLFZM2N2HuEcAHyG4b/xDgf4DGP9Ma/OpXLNiSQJYk8pjlRiaLVa2dzc&#13;&#10;XNTn6EePHl0/efLk9eFQDgqzJMdSrRuzjVHLjFNu3LIxyudVN4/6sdpMqb9Q+6GbOgAAgEAkRwAA&#13;&#10;AAjxsCUxQkr9SYxQTLlGiY/HPha8z5WVlfPnzp378PnWtBjrw9zr9bJut/vdX4lJYF8WQ2Jx1C32&#13;&#10;sozDL/yZE+eAOcX6g88llJf3P8DnEmtvTo3ZnIitzuOQJCGdGAb9N5vN7Pjx43v/G0uv17v905/+&#13;&#10;9MedTmdtP5SDwgxwrIg+p01QUPTxUcsUWS5W+bzq5lE/Vpsp9RdqP3RDBwAAEIDkCAAAAHk/aEmM&#13;&#10;kFJ/VU2MEKJsXuVST5xQpqQJuRx7+PDh5RMnTlyO9UEefNe0sbGRbW9v7++JRe/JKVwXUrk+lfna&#13;&#10;WpV7BLFZL+M1p1h3wGcOkuKdEfCZw7qbU+M1J9arSmOQICG9GObn57NWqxWzz7Xbt2+/tby8/Onw&#13;&#10;Px9UpQLHQtbN43hebYQoF7LsJOXzqptH/VhtptRfqH3JzRwAAEDOJEcAAADI8yFLYoRU+msU2EYj&#13;&#10;cJ2iEiPEKpNi4oNp6hZ2rNPpLF28ePFGq9U6F+uDvLOzkz19+vS7l60kRpAYoe6xl2EMfqHQnDgH&#13;&#10;zCfWHHymgFF5vwR8rrDm5tN4zUm91kuShGrEUXQMg/6PHj2aHT9+POpz/6NHj66fPHny+nAoB4VZ&#13;&#10;kmOp1h3leOwy45QLWXaaOtPUy7uNkO2l1l+ovdCNHAAAQI4kRwAAAMjrAUtihFT6kxhhvLKpJD04&#13;&#10;rExRSRVSSqgwcp27d+++eebMmRvPt6XFWB/kzc3NrNfr7e+HRe/HKVwTUrk2lfm6WoV7A7FZK+M1&#13;&#10;n1hvwGcHasm7KOCzg/U2l8ZrTqqzVmUdhwQJ6cQw6H/w3cDCwkI2Ozsbrd/t7e17H3744Y/b7fbq&#13;&#10;cDgHhTrmv09zLFS7IZMc5JG4QIKEePXybiNke6n1F2ovdBMHAACQE8kRAAAA8ni4khghlf4kRhiv&#13;&#10;bCqJEYpKfDBN3WSPPX78+NrLL7/8k1gf4n6/n62vr+/977f7YdH7cQrXhFSuTWW9plbhvkBs1sp4&#13;&#10;zSXWGnxGAA7hfRXwGcFam09jrcucVGGtyjwGSRLSiWHQf6vVyubm5qJ9p/C8z7XPPvvsnbNnz34y&#13;&#10;/M8HVanAsZB1YxzPs8w45UKWnabONPXybiNke6n1F2pPcgMHAACQA8kRAAAApn2wkhghlf7KlBgh&#13;&#10;VPnY5VJPnFCrxAidTmfprbfe+vXs7OxrsT7EvV4v63a73/21l4L34hSuB6lcl8p8Ta3CfYG4rJPx&#13;&#10;mkusMfg8AOTEOy3g82CdMZfGWqU5kSRB7GL4v/03m83s+PHje/8by9dff/0v3/ve964Mh3JQmBU4&#13;&#10;FrJuHsfzaqPIcrHKT1sv7zZCtpdaf6H2QTdvAAAAU5IcAQAAYJqHqmr8pkCjAv01CqwvMUK4Nhol&#13;&#10;qxvz2J/8+927d988c+bMjedb0mKMD/Hg+6SNjY1se3t7fy8sei9O4XqQynWprNfTKtwTiMs6Gau5&#13;&#10;xBqDcx+gAN57wbmPNcY8Om/KNheSJIhbkoT/2//8/HzWarWi9bm9vX3vww8//HG73V4dDuWgMMf8&#13;&#10;9yKOpVp3lON5tVFkuVjl86qbR/1YbabUX4g90E0bAADAFCRHAAAAmPSBSmKEVPqramKEEGUbkcqE&#13;&#10;bqMKyQ1yOdZutxfffffdf3r55Zd/EutDvLOzk62vr2e7u7v7e2HRe3Gt+08tjrrEXYYx+GXH+s6H&#13;&#10;tTePWF9wrgP8Ke/F4FzH+lLHeXTOlGMuyr5OZY5fcoI0Yhj0f/To0ez48ePRvsd43ufaZ5999s7Z&#13;&#10;s2c/Gf7ng6pU/FjIujHbGLXMOOVClp2kfF5186gfq82U+guxH7lhAwAAmJDkCAAAAJM8TEmMkEp/&#13;&#10;RSVGaASuU+XECCGP1yppws2bN1//27/921/Nzs6+FutD3O129/77dh8seh9O4VoghprGnnL8fgmy&#13;&#10;vvNh7c0h1hfnNQDj884Mzm2srXk0VusurvqOIZW4654kYdD34DuOl156KTty5Ei0ftfW1v7t5z//&#13;&#10;+ZVOp7O2H8pBYVbgWMi6MY7nWWacciHLTlNnmnp51Y/VZkr9hdgD3awBAABMQHIEAACAcR+kJEZI&#13;&#10;pT+JESRGyONYqHbzPvYn//7FF1/8/SuvvPLL59vRYowP8O7ubvb06dOs3+/v74NF78O17j+1OOoS&#13;&#10;dxnG4Bck6zcX1tw8Yl1xLgMQlndqcC5jXc2hsZoLa1T9MdQ9OUEqMQz6b7Va2fz8fLQ+t7e37926&#13;&#10;devtCxcufD4cyl8K8aDwEzpWVLsxjudZZpxyIctOU2eaennVj9VmSv2F2P/cqAEAAIxJcgQAAIBx&#13;&#10;HqIkRkihv0aBbaSSGCF2uaITJ1QhuUEux9rt9uJ77713bXFx8UexPsDb29vZxsbGd3+1peA9OIXr&#13;&#10;gBhqGnvK8fulyfrNhTU3h1hTnL8AFM/7Njh3sa7m0DjNhTWqTvypxJ1CgoKi+282m9lLL72UzczM&#13;&#10;xOpz7csvv/zFq6+++pvhfz6oSsWPhaw7yvG82iiy3Lhlp6kzTb282wjZXmr9hdiL3KQBAACMQXIE&#13;&#10;AACAUR+gJEZIoT+JESRGyKtu6Y7dvHnz9b/927/91ezs7GsxPryD74w2Nzezra2t/T2w6D241v2n&#13;&#10;Fkdd4k49fr9IWb+5sObmEOuJ8xWA9HkPB+cs1tMcGqe5sEaSJIhhevPz89mxY8ei9be2tvZvP//5&#13;&#10;z690Op21/Wk4aIoqfixk3VGO59VGkeXGLTtNnWnq5d1GyPZS6y/E3usGDQAAYESSIwAAAIzy8CQx&#13;&#10;Qgr9lSkxQqjyeZYrOunBtMernjThT/79iy+++PtXXnnll8+3osUYH95+v5+tr6/v/e+3e2CR+28K&#13;&#10;1wAx1Czu1OP3y5X1mwtrbv6wljhPAagG7+jgHMV6mj/jNBd1Wh8JEsodRwr9D5IjDJIkxPq+ZXt7&#13;&#10;+96tW7fevnDhwufDofylEA8KvyTHQtaNcTzPMiHKxSo/bb282wjZXmr9hdj73JwBAACMQHIEAACA&#13;&#10;wx6cJEZIob+qJkYIUbbuiRFSSpowdXvtdnvxvffeu7a4uPijWB/eXq+XdbvdvReOit7+6t5/anHU&#13;&#10;Je6U4/fLlvWaC+tt/rCWOC8BqA/v7uDcxDqaP+M0D1VeH0kSxDBN3zMzM9lLL72UNZvNWH2uffnl&#13;&#10;l7949dVXfzP8zwdVmeBYmZIgSJAQv+wk5aetl3cbIdtLrb8Q+5AbMwAAgENIjgAAAHDQQ5PECCn0&#13;&#10;1yiwvsQI8Y+nlNyg0GOdTmfprbfe+vXs7OxrMT64g++INjY2Bn8RZX//K3r/rXX/qcRQp7hTjt8v&#13;&#10;YNZrLqy3+cM64lwEgH3e6cH5iHU0d8ZpHqq0PpIklDeGFPqfn5/PWq1WtD6//vrrf/ne9753ZTiM&#13;&#10;g0Ks+LGQdfM4nmeZccqFLDtJ+bzq5lE/dHup9Rdi33NTBgAAcADJEQAAAP7SA5PECCn0V1RihEbg&#13;&#10;OnmXzSt5QtGJEyRG+Nbdu3ffPHPmzI3n29BijA9uv9/Pnj59mu3u7u7vf0XuvUXv/alcg8p43Sz7&#13;&#10;dV9c1scYzR3WEOcgAJSCd31wDmIdzZ0x1nseyrw+EiSIYZq+Z2dns4WFhWjf5Wxvb9/78MMPf9xu&#13;&#10;t1f3wzgoxIofC1l3lON5tZFXXzHKTlNnmnp51Q/dXmr9hdj33JABAAD8BZIjAAAA/LmHJYkRUuir&#13;&#10;7okRYpcLnRih7kkTRq7z+PHjay+//PJPYn14u93u3n/f7n1F77217j+VGOoUd8qx+yXN+syDtTZ3&#13;&#10;1g+cewCQF+8A4dzD+pk7Y6zPPJR9bSRJKG8MRSdIGHy389JLL2VHjhyJ1efaZ5999s7Zs2c/Gf7n&#13;&#10;g6qM+e+pHUu1bp5tFFlu3LLT1JmmXl71Y7WZQl+h9iA3YwAAAH+G5AgAAAAvPihJjJBCXxIj5Fcu&#13;&#10;dNKD0MdTSpoQNJlCp9NZeuutt349Ozv7WowP7uA7ofX19ezZs2f7e1+R+24Ke78YahJz6vH7hc36&#13;&#10;zIO1Nm/WD5xvABCLd4NwvmH9zJsxVnceJEmoZ8x1TpCw3//c3Nzef7F8/fXX//K9733vynAYB4WY&#13;&#10;87HUkiBMm6Ag9PE8y4QoN27ZaepMUy+v+rHaTKGvUHueGzEAAIAXSI4AAAAw/JAkMUIKfUmMkF+5&#13;&#10;uiZGKN2xu3fvvnnmzJkbz7egxRgf3J2dnezp06ffvbhU58QIkiLUL+5UY/cLnPWYB+ts3qwdONcA&#13;&#10;IBXeF8J5hrUzb8ZYrXko89qUNXZJEortf9D30aNHs+PHj0f7bmh7e/veO++88/90Op21/TAOCrHG&#13;&#10;x1I4nmeZEOXGLTtNnWnq5VU/Vpsp9BVqz3MTBgAAMERyBAAAgP0HJIkRUuirLIkRGgWXrUJihKon&#13;&#10;TRi5zsOHDy+fOHHicqwPbrfb3fvv232v6H231v2nEkMdYk45dr/MWY95sM7mzbqB8wsAysA7RDi/&#13;&#10;sHbmzBjLPQdlX5cyxi9BQhpz8NJLL2VHjhyJNd6127dvv7W8vPzp8D8fVGXMfy/TsZB18zieZ5lx&#13;&#10;yoUsO0n5aevlVT9Wmyn0FWr/cQMGAADwrRlTAAAAIDFCAn01MokRYiZGaGTpJkZoZOVJfjBVYoR2&#13;&#10;u73Y7Xb/PVZihMHPyZ8+fZpEYoRB33XuP5UY6hDzi/GLyXllfOWZM/Nm3WD4vHJ+AUBx11/XYEKd&#13;&#10;X5Rv7fCc7LxIfw58j1/POfdztyxbW1v77megEca7eP78+d8OEuAP//NBVQ7496kT8Uc6FqLdvI5P&#13;&#10;28aoZcYpF7LsJOWnrTfOfMeOKdW+Qu0/bsoBAAD2n5EkkAMAAGr/YCQxQtF9NQpso66JEUK2ETJp&#13;&#10;Qt7tFvZSycrKyvlz5859OHh5JsaHdnt7O9vY2NhLkJDCC1p17j+VGOoQc8qxe2+l+nNgjc3Z/8/e&#13;&#10;3cNGdeQBAH/rwOLYsosUVKEiVSLouR5dgbuTLjXSpXCVCBqqnJI2xR0F2uIk0ke6zkJIvjaKdDWk&#13;&#10;cWkaCiRYfy0bbB3Pyp6cwot3983He/P7STSej/+8mdnZt97H39YM7CcA6DrPG2E/WTPMmT2R/xy0&#13;&#10;eV3aOPYcxpx6DCnj17EvX75cra6uVktLcf524Gg0+uXevXt3B4PBcDKMaUOMWDZvf6HGGbJtzD5m&#13;&#10;rRey7jz1F23XdB8h+8slVqjzzo0XAABQPMkRAACAsj8USYyQOpbECHH/UkHO5V0u+8PPd3d3v/r0&#13;&#10;00+/i/WiPTw8rB/MmZx5Kc/b1Od9Du85bXyfbPN7vDFZF9dnzrBe2EcAQESeQcI+sl6YM3sivzlo&#13;&#10;+5pIkiD+POoECf1+P0qs4+PjF0+fPr27sbHx/Ow0nDc906au42VtKJ+lngQJEiSkPmvddAEAAEWT&#13;&#10;HAEAACj3A5HECKlj9RK2zyExQpP1mqiTKvHBIm2zTH5wXtnm5ub6Dz/88HB1dfXPMV6wJycn1d7e&#13;&#10;Xv1AzuTMS3nepj7vc3jPaeP7ZJvf443Hmrg+84X1wv4BADLguSTsH+tFmfNV+n7I8frbvCYSJLRz&#13;&#10;DCnj17GXl5erlZWVaDFfvHjx92vXrv3r7DCmDXHGn7epLGTbJsqbrBOi3qx156nfVNsm2ofuL5dY&#13;&#10;oc46N+AAAECxJEcAAADK/DAkMULqWKkSI/QCt5EYIV7b7JIfTCvb2tr64vbt2w/7/f7nMV6w4/G4&#13;&#10;Ojg4OH3wp+TEBJIilDPmXMfuP4R2ew6srzmzTmDvAACz85wS9o61oqz5kiRBkoTSx15ygoLU8evY&#13;&#10;H330UbW2tlYtLS1FiTkcDn968ODBt4PBYDgZxrQhzlEmQUIz5U3WCVFv1rqLtFmkXVPtQ/eXS6xQ&#13;&#10;Z52bbwAAoEiSIwAAAOV9EJIYIXUsiRGaq9fLoI8QSQpC9Jss0cLOzs6X169f/+790bMe4wV7eHhY&#13;&#10;jUajyXmX8qxNfdbn8H7TtvfHNr+3G5Prd23mC+uEfQMAtJRnl7BnrBOSJFhf69Hlsecw5tKTNKyu&#13;&#10;rlb9fj9KrPF4/Ov29vbXGxsbzyeXP21qIpbllgQhhwQIEiQs3q6p9qH7yyVWqDPWjTcAAFAcyREA&#13;&#10;AICyPgRJjJA6VhcTI6RKoJA6MUKKpAltKPvDz9+8efPP9fX1v8Z4sZ6cnFR7e3vV8fHx5LxLedam&#13;&#10;PuuLjl/KmHMdu6QIkiJgvqwR9gsAwOI8z4S9Yp3Mletz/daja2MvPUFByvh17OXl5WplZSVWvOGz&#13;&#10;Z8++uXnz5tOzPz6v+rSuOl4Wsm3MPmatF6rPRdos0q6p9qH7yyVWqHPHDTcAAFCUJVMAAACUQmKE&#13;&#10;5LHakhihV3U/McKHrvEi5fPG70Lygw8mRhgMBtfevn37n1iJEd69e1cnYjhNjFAfdamOu5Sxc4g/&#13;&#10;GUPL3htb+58dcxt7m+fS9VvbpufKfFkjurNP7BcAIJd7EvA5pxvrhD0tuWzPa7PgvZTDd1ilJlev&#13;&#10;Y49Go9NE8zH+//D7eOs3btx4/OrVq+/P/vi86tUFE/N3sOwibRcpr6o4f3Ri1nqz9jnPMy9zbd1F&#13;&#10;t37TL6WYx0QH7jHcbAMAAEXpSRIHAAAU8eFHYoTUsdqUGCFV3aa+UE9Z3oWkCQv39/PPP//p1q1b&#13;&#10;j+uHXmK8WI+Ojk7//X7WpTxnU5/zRccvZcw5jtvDvD3XhrmyPtgjAABJeOYJ+8MamSvX5fqtR1vH&#13;&#10;nnrMpcdfW1urLl26FCXWaDT65d69e3cHg8FwcvnTpmaOsqb7C1UWsm2M8lnqzbLBQ9Wdp/6i7Zpq&#13;&#10;H7q/XGKFOl/dZAMAAEWQHAEAAOj+B5/2/0+PXsvjSYyQT51SEiMki/Xy5cv7V69evR/jhVr/Tmd/&#13;&#10;f7/67bffJmddynO2yNg5jaHL48157CX/Z1JJETBX1gb7AwAgN56Bwt6wPubKdbn+ctdDggTxZ439&#13;&#10;8ccfn/6LFG/45MmTv2xsbDw/++Pzqk/rquEyCRLS1gldd576i7Zrqn3o/nKL1/SZ4wYbAADovCVT&#13;&#10;AAAAdJnECDPHkhihuboXnc+uJ0aYNg+hypq8hgvF2tzcXN/f3/8xVmKEd+/eVa9fvz5NjFAfc6mO&#13;&#10;upSxJ/ETv8dIjFDoXLdx7V27dW16nsyVtaF9+8L+AABKu/cBn5fatT6UO1el7wG//y533Dl8z1Zy&#13;&#10;8vWjo6Nqb28vSpKG9/HW79y5s727u/vV2R+fV73K57vwpssWuYYY5U3XmeXZkipA3XnqL9quqfaL&#13;&#10;zGdT8dp8b+HmGgAA6LyexHAAAEBnP/BIjJA6VumJEZqq10vcR8ikCTmULdzf1tbWF7dv337Y7/c/&#13;&#10;j/FirR/Uqf/9fs6lPGOLjJ3TGLo83lzHXfpzJF1OioB5sjbYDwAAZfCcFPaDtTFPrsu1l7EWbRt7&#13;&#10;6vGWHn9tba26dOlSlFjD4fCnBw8efDsYDIaTy582NXOUNd1firKQbWP2EarerHXnqb9ou6bax+oz&#13;&#10;h1ghzlY31QAAQGdJjgAAAHTzw47ECClj9RL2ITFCs31IjPCBsp2dnS+vX7/+Xf3XPkK/UOvf4Rwc&#13;&#10;HFTj8XhyzqU8Y4uMnUP8Usac47hL/8tlrquy/lgX7AUAgA7y3BT2gnUxT67LtXd3LSRIaNcYUsde&#13;&#10;WVmplpeXo8Qbj8e/Pn78+O7m5ubuZAjThjdHmQQJEiQ0UX/Rdk33EbK/XGKFON/cUAMAAJ0kOQIA&#13;&#10;ANC9DzoSI6SMlSoxQug2bUyMELK8LUkTgvb36tWr7z/55JO/xXihHh8fV3t7e9XJyYnEBAXH7/p4&#13;&#10;cx23pAiuy9pjXbAPAADK4Tkq7ANrYp5cl2vv3lpIktCe+Klj9/v9anV1Ncrv4N7HGz579uybmzdv&#13;&#10;Pj374/OqT+tqjrKSkiCELr9onRD1Zq0bu02IPkL2l0usEOeNm2kAAKBzlkwBAADQJRIjJI3Va6B9&#13;&#10;bokRepXECLOWhUhIMG9Z07FObW5urh8dHf07VmKE0WhUvXnzpujECHXskuN3fby5jrut8+jarak5&#13;&#10;6uaaWBd7wD4AAHD/hc9i1sSaXHSeXJdrDzmets6j8bYjfso9X8cdj8en38vWiesjxFu/cePG45cv&#13;&#10;X94/++PzqldxvxcP8ccJQvwRhRzKL1pn1npN99lEmyaeCWr0ZRTziGj5/YSbaAAAoHMkRwAAADpD&#13;&#10;YoSksVJ9CRo6MUKTfV7ky+KL1klVHuJhh1APV8xadqE2W1tbXzx69Oi/y8vLt0K/SOvk/QcHB9Xh&#13;&#10;4eHkjEt5vhYZO4f4XR9vjuP2oK2Hp609uayHNbH+9gAAgPszfEbj/DWhvDkq/Xe31qGscZeeODxl&#13;&#10;goT6O9o6QcLbt2+jxLx69er9/f39H+sE/ZNhTBvijD8PUTbvd/+hxhmrvIk6VdX8cyiz9rlIm0Xa&#13;&#10;NdU+dH+5xApxvrmBBgAAOqVX/xIHAACg9R9uJEZIGastiRF6CevGqpNrYoQcyhbub2dn58vPPvvs&#13;&#10;HzFepPVfI9nf3///XyVJ+QBQwnM99ftK294H2/r+bTyu23WZH6yHtQcAoLU8d2XdsR7myDWVfu1t&#13;&#10;XIu2jTn1eEuNX8e9cuVKtbKyEuV3eOPx+Nft7e2vNzY2nk+GMG14c5Q13V9uZTHKY9cJXXee+ou2&#13;&#10;a6p96P5yiRXibHPzDAAAdML/BGDv/mHruM6Ecd9LxqQt2leADDiNtxLV2LvbJ1sbCBRVMWDXCRIs&#13;&#10;WK2yabZK4PQLcxEEagK7dvDZFSEYcFr/AnzlYu2GduVtHEBGeEVKurSp/fnqy/VqNyZ1Z+b8n+cB&#13;&#10;DAN3zpn3nPfMHA7F4UvFEQAAgPq/sVEYIWcshRHKaROr8MGQvlUVP7jo86Ojo/3ZbPZaipt0+VdI&#13;&#10;7t279+iFm7EWJ1AYoe3xljhuRRHMy7pjLbDuAACE4D0sa471kB9zGuPca10HRRLqiZ+zQMLm5ubk&#13;&#10;ueeem2xsbKSIN//0009/de3atXce//i85hedqsexVoogKJCgQEKS7aHyZwgPzQAAQPU2pAAAAKiZ&#13;&#10;wghZY425MMJ0krboQa7CCNNJWcUPpqnPt7e3N1ssFn9IVRhhWRTh5OQka2GEZVyFEar5GljlL1iW&#13;&#10;NO5aczi2a916yo+1oIX1tu4AAJ7/aH/N8T23/JhT6rlbh3ZyWMN4x/jzw2Xchw8fLgvpT05PT1PE&#13;&#10;m+3u7r55586dXz/+8XnNJxl+fp7wWIzzrnt86Dm6tOnyjsokQts+7Yf2C9U/9vlKiRVjr/HADAAA&#13;&#10;VE9xBAAAoFoKI2SNNfbCCKHaxf7BfK6XBkp/2WKtPgcHBy//9re//b9bW1svxb5Bl8UQli/VPHjw&#13;&#10;YLW/5dpXc+7po45f01q1kuMxvzDrBWhrTr51sBbjWmvrDQCA50Pf+5F3LRhPfsa65v7dfXzXzpiL&#13;&#10;nOee+/Hx8aNC9ylcuXLlp/fv3393Wch/Nf2LUtPx8yHnS1k8Yeh5hxyfTNIVSIjRrmvbPu2H9gvV&#13;&#10;P/b5SokVY0/1sAwAAFRtunz5HgAAoLpvZhRGyBlLYYQw7aYFH6/92ODzHR4evr78qxwpbtCvvvpq&#13;&#10;cvfu3UcFEsb8MlPmryk1ff2r9eu2sZi3OcmNdcA6A9izovP+A2DPwjpjHeRnzGte0rxrXIPaxpx7&#13;&#10;vDnj54q9jPvUU09Nnn322STfY5+dnf3n+++//+MbN258tBrCRcPrcSz0+Uo7VsLxddvEaNe1bZ/2&#13;&#10;Q/uF6h/7fKXEirGveVAGAACqpDgCAABQ3zcyCiPkjKUwQph2CiMMOxb1fEdHR/uz2ey1FDfogwcP&#13;&#10;vvkLI7m2NkURqvr6V+PXbGMxb3OSG2uAdQawnzTNOxeA/QRrbB3kxpzMua01qGnMCiTkM5vNJpub&#13;&#10;mynmOf/0009/de3atXce//i85hedqscxBRLCHF+3TYx2Xdv2aT+0X6j+sc9XSqwY+4wHZAAAoDqK&#13;&#10;IwAAAHV9E6MwQs5YCiMMb1d64YRRF0bY29ub7e/vv7e1tfVS7Jtz+e8xJycnk9PT09XelmtPzbmf&#13;&#10;5/56UtPXvlq/ZhuLOZuT3FgDrC9gT4CO/14AYE+wvlgDuTGf1uatQEL74x1jkYRl3EuXLk2efvrp&#13;&#10;JPG++OKL3z3//PO/fHwI5w3tomH3OKZAwnrHQ50jRruubfu0H9ovVP/Y5yslVow9zcMxAABQFcUR&#13;&#10;AACAer6BURghZyyFEcpoE6vwwZC+1RQ/uOjYwcHBy9evX3/3621mFvvmPDs7mxwfHz/6/1/2tlx7&#13;&#10;as79fJSxxzDe0sasKII5WW/kH2sLuM8ZA+99gPsc64v8y421rmHeiiS0PdaxFkjY3t5+VCQhxb81&#13;&#10;PHjw4I///M///ONbt27NV0O4aHgdPy/lfEOOxey7zvHUbbq069q2T/uh/UL1j32+UmLF2NM8GAMA&#13;&#10;ANVQHAEAAKjjmxeFEXLGaq0wQugCCrUXRkh93uLOd3h4+Pru7u6bKW7OxWIxuXfv3qMXZRRFGF/8&#13;&#10;Vsda4pjH+sturc3bLy3Ki/xjbQH3MMTjXRFwD2Ndkf+x5maMa61AwrjGPMYiBTljL+Nubm5Onnvu&#13;&#10;ucnGxkb0eGdnZ//5/vvv//jGjRsfrYZw0fB6HKuheEKu865zPHWbrm0VSEiwLVT+zOChGAAAqILi&#13;&#10;CAAAQPnfuCiMkDNWjsIIMfuUWBhh6DmmhfWNUaRhGqvP0dHR/mw2ey3FzbksivDgwYPVvpZrP825&#13;&#10;l+f+WlLT170av1Ybizmbj7zIP9YUcI9Co7xXAu5TrKnc02JuFEkwlpbHnHusOQsV5LSzszPZ2tpK&#13;&#10;Mc/5f/zHf9z8+7//+/cf//i85hedKmCf1LFy9h16/tBturbtc6Ok6hOyf+zzlRIrxh7jgRgAACje&#13;&#10;hhQAAAAlUxgha6waCiNMJ20XRnjS/GIVRrgo7pOOhRxL6FjffL63tzdbLBZ/SFEYYflz47t37yqM&#13;&#10;kDF2LV9KahpriWOuMX/mbA3lpY7cy781BeLchxf9B9R577p/wbMu/j3A/eS6NB9z7jKWGvNnrcvO&#13;&#10;Ve55Hx8fT+7fv59inrO/+7u/e+vzzz//xeMfn9f8olNd8Hkp7wTE+OMM6/QN8a7HJFGbrm2nk37v&#13;&#10;5kwS9AnZP/b5SokVY4/xIAwAABRPcQQAAKBYCiNkjVVLYYTQbdf9IXCqwgixjtdwLNpLGgcHBy//&#13;&#10;5je/+cPW1tZLsW/Ms7OzyZ///OfJl19+mfVlnLG+gFTbS2oVfp0uZhxeYDUf64zcc9FaWlPIc8/5&#13;&#10;pWmwF9gLwHMwYdcT/0YgL/HmM8Y1dC2NY8xjLp6eK+6yOMKySEKKP7z+wgsv/OLrWG8v/zDAagjn&#13;&#10;DW0S6Y8SVHyshONd2uT6oyFD2vftE7J/7POVEivGfuYhGAAAKPv7lhT/+AIAAND5mxWFEXLGGnNh&#13;&#10;hFDtFEZ48rEs5zs8PHz96tWrbyz/mkbsG3OxWExOTk5We1quvTTnPj7K2C2PtcQxj7EogvlYZ+Qd&#13;&#10;awnuLWAMvMsC7i2spbzLi7mMb8615b+m8eYea674Oee9/LeU5557brK5uRk91unp6ccffPDBP924&#13;&#10;ceOj1dQvSkvHz0s5X6xjJRxft02Mdl3b9mnft0/I/rHPV0qsGPuoB2AAAKBIiiMAAADlfaOiMELO&#13;&#10;WAojDG9XauGDIX2rKX5w0bE7d+78+sqVKz9NcWMuiyIsiyP8ZU/LtZfm3MdHGbvlsZY2Zn/Jy1ys&#13;&#10;MXKOdQT3EjBu3nUB9xHWUd7lxVzanG+NuVckQeyLXLp0abK9vZ1ijvM//vGPP/mHf/iH/2/10UXN&#13;&#10;exyrvXhCzL4hjq/bJka7rm37tO/bJ2T/2OcrJVaM/cXDLwAAUJwNKQAAAEqiMEK2WNOB5+vbX2GE&#13;&#10;cMenA9anxcII38x5b29vdnx8/HaKwgjLnwkfHR2NtjDCMq7CCOXnqfYxj+0X92q8XsYwl9A5kRfX&#13;&#10;Iu4dSHnffNt/APY1cB/h+yP820KIvFhj8x1j7hXuFvsiy6L69+7dSzHH2fe///3/89lnn/1s9dEk&#13;&#10;/M/fJwWf70lzHnLeFMfXbROjXde2fdqvsz6x+4eYQw2xYuwvHnwBAIDyvldRyA0AACjmGxSFEXLF&#13;&#10;mmbq31JhhNyFE2L8EL+JYgoHBwcvv/LKK/+2tbX1Uuyb8uzsbDKfzx8VSBhbUYQxx255rKWNd4xF&#13;&#10;EczF+iLnWENwjwDE4V0ZcI9YP+RcTqxx+fOtMe81jTnnWHPFzhn3qaeemjz77LNJ/g1nPp///vLl&#13;&#10;yzcfH8J5Q7to2D2OhT5f31ixxhLieKhzxGjXtW2f9kP7heof61wlxYqxl3noBQAAirEhBQAAQAkU&#13;&#10;RsgWS2GEJ7fJXRgh1l83CP2XIvoe69vnief78MMPv3/9+vV3UxRGePDgweTo6EhhhJHFbnmsJY3X&#13;&#10;X+gyF+uLnI977awhnH9fuEcA7KmQ4h7B+iHnQ3LS0nzGtn6uo/avlTH+fC/XNbWM+dVXXz36efKy&#13;&#10;4H5ss9nstcVi8Ye9vb3ZagjnDW0S/uf4k0THcrxH8aS+6xxf9xwhztO1Xde2fdoP7Reqf6xzlRQr&#13;&#10;xl7mYRcAACjnexQF3AAAgOzfmCiMkCuWwghltJlm6Ft68YPB5/vss89+9uKLL74R+4Zc/rvKvXv3&#13;&#10;JovFYrWf5dpHRxU3d+yWx1raeL1wai7ygXxbO3AfAFAS79iA+8C6IefyMba1LWW+Nea9ljHnHOdY&#13;&#10;Y1+6dGmyvb2dYo7z27dvv3rjxo2PVh9d1Lzj56WcL9axmH1ztOnSrmvbPu2H9gvVP9a5SooVY2/x&#13;&#10;oAsAAGSnOAIAAJD3mxKFEXLFUhghfpucx2sujDC4z9HR0f7yr2HEviEfPnw4uXv37jd/3SPXXxnJ&#13;&#10;uH+PMnbLYy1pvIoimIt8IN/WDVz3ANTEuze49rFuyPf48qFIgry3Nt4xFirIGffpp59+VCQhQaz5&#13;&#10;p59++qtr16698/jH5zW/6FSZ++Q4VsLxkG26tOvatk/7of1C9Y91rpJixdhbPOQCAABZbUgBAACQ&#13;&#10;i8II2WIpjBC/zVgKI0wnBRVG2Nvbmy0Wiz+kKIzw1VdfLYswPCqMsNzKFEYYR+yu46ytiEMJ460t&#13;&#10;b+Y73rWTj/JyLd/WDUq/1l33AOPc8+37eLan5HVDvuXDXLrO1zjavk7G+PO/nD/nffDgwaNC/LF/&#13;&#10;v/jrWLPd3d0379y58+vHPz6v+UWnCtwn5PliHSvheMg2Xdp1bdun/dB+ofrHOldJsWLsLR5wAQCA&#13;&#10;rBRHAAAAslAYIVsshRHit4ld+KCkwgh9+kR50eLg4ODl3/zmN3/Y2tp6KfYNuVgsJvP5/NGLKjlf&#13;&#10;1MkVd4yxa1mf2serKIK5yAdy3f56WTfGco271gHwdYKxX+tYM87PN+3lw79tu35auk4UZ08b8/GC&#13;&#10;/LFduXLlp8fHx28v/+DAagjnDe2iYV/wee6CC0OPlVxAIWSbLu26tu3Tfmi/UP1jnaukWDH2MQ+3&#13;&#10;AABAvu9JYlecBAAA+KtvRBRGyBWrtcIIoX9gW0NhhJTnLaWYwhP7HB4evn716tU3ln/1IvYNeXJy&#13;&#10;8qg4wl/2slx76Kji5o7d4jhLG+/Y3pnwwq91RZ6tF7iuAeAi3uPBNY31kmv5MA9zbTfnNY0351hz&#13;&#10;xc4550uXLk22t7ejxzk9Pf34rbfe+vHe3t5nq2lflJKOn4fuE+N8McaS6njINl3bdr05+t5MQ2/C&#13;&#10;kDdxyg2h6geI//JgCwAAZKA4AgAAkPabEIURcsVSGCF+mxILI5RyLFqfzz///BcvvPDCL2LfjMt/&#13;&#10;P5nP59/81Y5cfz0k4949qritj7Wk8Y7tL2qZh3VFnq0VuJYBoC/v9+BaxlrJs1yYi7m2k/NaxqtA&#13;&#10;Qtq4Tz/99KMiCQlizW/fvv3qjRs3Plp9dFHzjp+H7lPTsRTHQ7bp2laBhMi3ZuXPAx5qAQCApDak&#13;&#10;AAAAYG0KI8TtN43QTmGENMemk+5FDgb12dvbmx0dHe2nKIywLIjw5z//+dH/l78kNabCCLnmm3PO&#13;&#10;NeWo5vHWljdzHdeayUdZOZZnawWprl/XMgA1ft0C30OQYq2QZ7noNxfr5vpp4RoZ488Kc/48+MGD&#13;&#10;B5O7d+9GL9DwdazZD3/4ww8ODw9fX300Sfzz/g59ajqW4niXNjHewel0qfW9RIde4iFvl5TbgKdB&#13;&#10;AACADt9EKdIGAAAk+wak7rdAFEaI1y9G21DtYhdOaKFoQvI+y8II+/v7721tbb0U+2ZcLBaTk5OT&#13;&#10;1R6Wa+8cVdzcsVscZ2njHdtLoeZhPZFn6wSuWwBIzbtAuG6xTnIsF+Yx5rnWlvNaxptznLli54q7&#13;&#10;sbExefbZZyebm5vRY33xxRe/e/7553/5+LTPS8dFqcrcJ8exmH1DniNGu5htQ/QL1T/WuUqKFXrP&#13;&#10;9CALAAAksyEFAABACgojZImlMMKwdgoj/PfnxRRGODg4ePm3v/3t/01RGGFZFCFnYQR/iaX4r2s1&#13;&#10;fQ32V5vM1ZrJgzwTbI2sE7Vdr65bAHwt9LUQ33Pg+3c5lgvzGNdca8u5n42VGztX3IcPH07m8/nk&#13;&#10;9PQ0eqwrV6789Pj4+O3lHyhYTfu8dFyUqsB9Qp4v1rGYfUOeI0a7mG1D9AvVP9a5SooVes/0EAsA&#13;&#10;AKT7HkSBNgAAIPo3Hgoj5IiV44eE04jtFUbIc6yoPoeHh69fvXr1ja+3lFnMG3H5byXHx8eTL7/8&#13;&#10;crWH5dg3c+3XOb9W1PI1rbavwcZgrtZMHuQYa4RrFAD4Vt4ZwnWK9ZFjuTCP1udZW75rGW+ucebM&#13;&#10;T47Yy5jPPPPMo/9iOz09/fitt9768d7e3mer8BcNrePnJfSJdSxm35DniNGua9s+7fv2Cdk/1rlK&#13;&#10;ihV67/IACwAARKc4AgAAEPebDoURcsRSGCFum5zHSyh+EPp8a/X5/PPPf/HCCy/8IvaNeHZ2Nrl7&#13;&#10;9+6jv8YxtgIFCiO0M86Sxjqmv4ZlHtYTObY+4NoEgBZ4jwjXJ9ZHfuXCHFqca005VyCh3Ni5CiRs&#13;&#10;b29PLl26FP3fx76ONb99+/arN27c+Gj10UXNO34euk/K8z3pWAnHQ7bp0q5r2z7t+/YJ2T/WuUqK&#13;&#10;FXo/8fAKAABEtSEFAABALAojZImlMELcNrELHyiM8L9ysbe3Nzs6OtpPURjh9PR0Mp/PFUZIHLeG&#13;&#10;LxW1jDP3etacs9rzbb3koab8yrH1ga7XpGsTAHwdBt+71LU+yG+KXFhP69XydaOoeLmxc8Rdxlws&#13;&#10;Ft/8HDtyrNkPf/jDDw4PD19ffTTp97P+SYI+Kc/3pFw8qW+K4yHbdGnXtW2f9n37hOwf61wlxQq9&#13;&#10;n3hwBQAA4n7foSgbAAAQ5ZsNhRFyxFIYIW6b2IURQp+35OIHa/VZFkbY399/b2tr66XYN+L9+/cf&#13;&#10;/feX/SvHnplrr875daKWr2c1fe01DvO0VvIgv1gbXIsAQBLeN8L1iLWRW3kwj1rnWVO+axlrrnGO&#13;&#10;Le7SbDabbG5uRo/zxRdf/O7555//5ePTPi8dF6Uqc5++54sRL9XxkG26tOvatk/7vn1C9o91rpJi&#13;&#10;hd4vPbQCAABRbEgBAAAQmsIIWWIpjBC3TYmFEfr8lYa+x5L3OTg4ePk3v/nNH2IXRlj+HPbk5ERh&#13;&#10;hBHF7jJGhRHaztnY5+kXUf21Pfkd97pYG0q5Dl2LANDO13Rf1/G9Dv59QG7lYdg8rJd81zzWnD/v&#13;&#10;zPXz3VxzPjo6miwWi+hxrly58tPj4+O3l3/QYDXt89JxUaoy93nS+WK9xzHJeDxkmy7turbt075v&#13;&#10;n5D9Y52rpFih90sPrAAAQJzvNxRjAwAAgn6TUf8PNaYVxlEYIW6bUgsjpDoWss9a5/r3f//3H/zt&#13;&#10;3/7t/tfbySzmTfjw4cPJ3bt3J2dnZ6MrUDDGggwtjrOksY7pxU1zsI7IrXUB1x8AsD7vJeHaw7rI&#13;&#10;rTxYy1LnWVuuaxhvzjHmip0j7jLm9vb2ZGdnJ3qs09PTj2/evPmjW7duzVfhLxpaoM9D9yntWIrj&#13;&#10;Idt0ade1bZ/2ffuE7B/rXCXEibVveVgFAACCUhwBAAAI9w2Gwgg54iiMELfNGAojFNXns88++9mL&#13;&#10;L774RuybcFkQYT6fP3pxZEyFAnJu0wojtDlWRRHMQQ6QW2sCrjsAoAvvKeG6w7rIqzxYy9LmWVOu&#13;&#10;axnrmAoV5Iq7jPnUU09Nnn322ej/Lvd1rPnt27dfvXHjxkerjy5q3vHzEvrkOJbieMg2Xdp1bdun&#13;&#10;fd8+IfvHOlcJcWLtJR5UAQCAYBRHAAAAwnxzoTBCjjgKI8RtozBC4j5HR0f7s9nstdg34WKxmJyc&#13;&#10;nKz2rhz7Za59OufXiBq+jtX0Ndc4zNE6yYHcYk1wvQEAzfDuEq43a4K8ysG411GBhDbHmnOcuYoV&#13;&#10;5LCxsfGoQMLm5mbs+c0//fTTX127du2d1UcXNe/4eQl9chxLcTxkmy7turbt075vn5D9Y52rhDix&#13;&#10;9hIPqQAAQBAbUgAAAAylMEKWOAojxG0ztPBBScUPSi2M8M3Y9vb2Zvfv3383RWGEe/fuKYyQOK7C&#13;&#10;CO2NtZZ1HdN1MeZ1kgO55b/Xw5qQ6jpzvQEAnjXwPRQx1gR5lYPxrmMJ86wp137+VmbsXOvy8OHD&#13;&#10;yXw+n5yensae32x3d/fNzz777Gerjyb93hGYJOoT8nxDj/XtG+J4yDZd2nVt26d93z4h+8c6Vwlx&#13;&#10;Yu0lHvwBAIAw318ovgYAAAz6pkJhhBxxFEaI22ZoYYQYfXMXMojW59atW3/zk5/85O2tra2XYt6A&#13;&#10;y3//WBZFWL0UojBCu3FbG2NJYx3LewotzNNLz96pkVfrAa4xAKA13m/CNWYtkFc5GMc6ljDHmvJc&#13;&#10;y1hzjXNMcZcxL126NHn66aejx5rP57+/fPnyzcfDnzesi4ZcYZ8hx2L2Xed4yDZd2nVt26d93z4h&#13;&#10;+8c6VwlxYu1ZHk4BAIBBNqQAAADoS2GELHEURojbRmGEhH0ODg5e/sd//McPYhdGODs7++avZeT6&#13;&#10;ix1j+uskuebb4hhLGqu/TGUO7pdx51Rey1oL60HMa8s1BgDU8swCvueyFvTLqxzU/2/A1sm1UuNY&#13;&#10;FZFPE/PevXuP/mBAbLPZ7LX79++/u7e3N1uFP29YFw25wj5DjsXsu87xkG26tOvatk/7vn1C9o91&#13;&#10;rhLixNqzPOwDAADDvq9QdA0AAOj1zYTCCDniKIzQv03sc6QujFByMYW1znV4ePj61atX3/h6K5nF&#13;&#10;vAG/+uqryd27dx/9pYyxFEUYY1zjlKuxz9O7I3Igp9YBXFcAwNh5/wnXlbVATsc2/zGsYQlzrCnP&#13;&#10;NYw15xhzxM4Vc3Nzc1nAIPq/A56enn78wQcf/NONGzc+WoW/aGiBPg/dJ+X5YvdNeY6u7bq27dO+&#13;&#10;b5+Q/WOdq4Q4sfYsD/oAAEAviiMAAAD9vpmo+7cpFEaI06fVwgipCx+kPpa8MMLnn3/+ixdeeOEX&#13;&#10;sW/AxWLxzV/GUBih3bitjbGksY7lL1AZvzVETq0DricAgDZ5JwrXk3VATscwf0US5Nk4xf02y38T&#13;&#10;fO655x4VSog8t/nt27dfbbhAQo5jQ/sOPX+XNl3adW3bp33fPiH7xzpXCXFi7CEe8AEAgF4URwAA&#13;&#10;ALp/I6EwQuo4YyyMEKp4gsIIhfU5Ojran81mr8W+AZdFEZbFEf6yZ+XYJ0cRs4TYLY2xlHGO5Rco&#13;&#10;FUawfsindcC1BAAwLt6RwrVkDZDTVuevQII81zhWBRLS2NnZmWxtbUWP88knn/z82rVr76yme1Eq&#13;&#10;On5eQp8cx4b2HXr+0LH6tu3Tvm+fkP1jnauEODH2Rw/3AABAZxtSAAAAdKEwQvI4CiP0b7fOcYUR&#13;&#10;4vb5Jsd7e3uzxWLxh9iFEZY/Mz0+PlYYIWHc0r8s1DDG3OtY2hhcE22P3/zlk29fA+tAqOvItQQA&#13;&#10;4LkJ38tZA4bk1PyN3xzbyLPC5uKuLH92/uDBg+hxdnd33/z8889/sZrupN+7BZNC++Q4tk7fEO/M&#13;&#10;rHX5BmrTp22f9n37hOwf61wlxImxP3qoBwAAun8vodAaAACw9jcQCiOkjtNSYYTU7XIeb7EwwqBz&#13;&#10;3bp1629+8pOfvL21tfVSzJvv4cOHk7t3707Ozs5GV6BgTHFbG2MpYx1LUQTjN3/kU/5xDQEAcB7v&#13;&#10;UOH6sQbIZwtzH8PalTDHmvJcw1hzjTFH3Fwxt7e3Jzs7O9Fjzefz31++fPnm4+HPG9ZFQw70eeg+&#13;&#10;OY6VcDx3u77t+/YJ2T/WuUqIE2Ov8kAPAACsbUMKAACAdSiMkDyOwgj92ymMUFBhhIODg5f/8R//&#13;&#10;8YPYhRGWBRGOjo4URmg8bmtjXI1TYQRzLP0aMX/5RP4p49pxDQEAeO6ijusH33fLp7kbf/tzrCnP&#13;&#10;fq5XVtwc184y3mKxePSHBmL/7vFsNnvt/v377+7t7c1W4c8b1kVDDvR56D45jpVwPHe7vu379gnZ&#13;&#10;P9a5SogTY6/yMA8AAKz/PYQCawAAwBO/cVAYIXUchRHitWmlMEIVfQ4PD1+/evXqG19vIbOYN9/y&#13;&#10;RY6Tk5PVfpVjjxxFzJxxWxtjKWNVFMH4zV0ukX9cNwAArM87Vrhu5F4+zd34za/mHNcwzlxjHFPc&#13;&#10;jY2NybPPPjvZ3NyMGuf09PTjt95668d7e3ufraZ7XhouSlGFfWIdS3E8ZJsY7fq279snZP9Y5yoh&#13;&#10;Toy90YM8AADwRIojAAAAF3/ToDBC6jgKI8RrozBCmD5rneuzzz772YsvvvhG7Jvv3r17kwcPHqz2&#13;&#10;qxx75Chi5ozb2hhLGecY/mqU8Zu753i5lHtcMwAAxOJ9K1wzci+X5m/s5lhrjhVJKCturrk+99xz&#13;&#10;k+985zux5za/ffv2qzdu3Pho9dFFzQN9XkKfWMdSHA/ZJka7vu379gnZP9a5SogTY//wEA8AAFxI&#13;&#10;cQQAAOD8bxgURkgdR2GEeG0URgjTZ61zHR0d7c9ms9di3njLf89YFkZYLBar/Sr1/phrXx5V3NbG&#13;&#10;WMI4x/DLlzXPUVEE5FLuca0AAFAn71/hepF7eTR34ze/mnKsQEJZcXPF3NnZmWxvb8eOM//0009/&#13;&#10;de3atXdWH13UPNDnJfSJdSzF8ZBtYrTr275vn5D9Y52rhDgx9g8P7wAAwLk2pAAAAPg2CiMkj6Mw&#13;&#10;Qrw2QwsfpC5+kKrIwTT0ufb29mbHx8dvpyiMMJ/PHxVGWG5VCiPEjVn6l4MaxljKOFv/RcxaroWx&#13;&#10;rk+r6yaXrPIu97hWAAA873nmw/fwci+P5l7D+K2PHNcyzrH9TDZHzJOTk0d/kCBynNnu7u6bh4eH&#13;&#10;r68+mkR4VyHAuULHGXqsb98Qx0O2idGub/u+fUL2j3WuEuLE2D88uAMAAOd/z6CgGgAA8FffKCiM&#13;&#10;kDqOwgjx2gwtjBCj7zTz+aKca1kYYX9//72tra2XYt54Z2dnk7t3704ePnw4qhdTMn0tqOHrVS1f&#13;&#10;V+XJHEe9PuYuj/KOawTA/pSK9x8A+xOuEeRdHs3dupUyv1pyXPo4c41vLHGX8ba2tiY7OzvR/81g&#13;&#10;Pp///vLlyzcfD3/esDp+nupcKc8Xu+86x0O2idGub/u+fUL2j3WuEuLE2Kc8tAMAAH9FcQQAAOB/&#13;&#10;fpOgMELqOAojxGtTWmGEEoopRCmMcHBw8PIPfvCDtzc3N1+MeeOdnp4++usVy3/LUBihzbitjbGE&#13;&#10;cY7hr0AZu7nLI3KO6wOwf5CL9y0AeweuETlHHmuftyIJ8lvLOMdUJCFHzI2NjclsNktSIOFf/uVf&#13;&#10;fnnr1q35arrnpaHj5yX0iXG+mH3XOR6yTYx2fdv37ROyf6xzlRAnxr7ogR0AAPgfFEcAAAD++xsE&#13;&#10;hRFSx1EYIV6bWIURSjkWpchBnz7LwgjXr19/9+vtYxbzxlssFo8KI/xlr8qxP44iZs64rYyvlHEq&#13;&#10;imD85i2PyDmuDcAeQD28twH2AHBtyLk8mrextz0/xQfqHuNYCiQsLQskbG5uRo1xenr68c2bN380&#13;&#10;oEBCnz4lFEjIcSzE8ZBtYrTr275vn5D9Y52rhDgx9kUP6wAAwDcURwAAAP77G4R63+pWGCFOH4UR&#13;&#10;yjxWTGGEw8PD13d3d9+MfeMtiyIsiyP8ZZ9KvS/m2o9HEbPFMZYwToURjN285RA5x3UBuK8ZD+98&#13;&#10;gHsa1wbyLY/mbex1zK+W/JY+TgUS4tvZ2ZlsbW1FjbEskPDBBx/8040bNz5aTfe8NFyUokCfh+5T&#13;&#10;2rEQx0O2idGub/u+fUL2j3WuEuKE3hM9pAMAAN9QHAEAAPh/3xwojJAyjsII8dqMtTBC8nN99tln&#13;&#10;P3vxxRffiHnTLf/NYlkY4fT0dLVPpd4Xc+zFub4G1PB1yhgbydMY56YoAnIo37guAPcslMI7IuCe&#13;&#10;xTWBfMuheY95zRRIaGecYylWkCvmskDC9vZ27Djz27dvv7pGgYSLjpVaVKG0YyGOh2wTo13f9n37&#13;&#10;hOwf61wlxAm9b3hABwAAHlEcAQAAUBghbRyFEeK1mWbom6r4Qao+a53r6OhofzabvRbzplv+e8V8&#13;&#10;Pp+cnZ2NpkiBwgh1jq+Ucbb+S2C1zk9RBORQvnE9AO5JqJn3ScA9iWsCuZbD8c5bkQT5Ncay4qaO&#13;&#10;uYy3LI6wLJIQOc78008//dW1a9feWX10UfNAn5fQJ9axmH1Dt4nRrm/7vn1C9o91rhLihN43PJwD&#13;&#10;AACTDSkAAIBxUxghaRyFEeK1URhheJ+LPn90bG9vb3Z8fPx27MIIy4IIf/7znxVGSBBTYYQ28tjy&#13;&#10;L4zVcJ2OcV3M2zXfUq7lG9cD5L/vLvoPcK8C59+T4FrwfaPr1bxjj731tZHf+q/fMRWfTx1zGW+x&#13;&#10;WEyOj4+jFmb4Os5sd3f3zcPDw9dXH03CvuswKbRPrGMx+4ZuE6Nd3/Z9+4TsH+tcJcQJvW94KAcA&#13;&#10;ACZThdMAAGDE3xAojJAyjsII8doojDC8zxM/XxZG2N/ff29ra+ulmDfd6enp5OTk5NELFgojtBXT&#13;&#10;GMeZozHOT1EE5E+ucR2Ae8w9Bnw776eA+wvXglwz9vzVOu/W1yv3/GrIb+ljzDW+HHFzxNzY2JjM&#13;&#10;ZrPo/+bzxRdf/O7555//5ePTPS8NgT4voU+sYzH7hm4To13f9n37hOwf61wlxAm9H3ogBwCAEVMc&#13;&#10;AQAAxvrNQN1vqk8ri6EwQrw2CiMkONfBwcHLr7zyyr/FLoyw/MsTy8IIf9mjUu+JOfbhXPt/6V+f&#13;&#10;avk6Kk/mNqp1MWf5k2tcA4B7CYjN+yvgfsI1INfyZ87GPta5KZBQ7xjHEnNpWSBhc3Mzaoz5fP77&#13;&#10;y5cv33x8uueloePnuc+V41jMvqHbxGjXt33fPiH7xzpXzhix9kMP4wAAMFIbUgAAAOOjMEIRMWKO&#13;&#10;pYXCCNOJwgjFFEa4fv36u7ELIyyLIiiM0G7cVsa3GmPOceaO7xoY57qYs/zVnme5dg24BqDfffNt&#13;&#10;/wHYg8CzMK4Bvj3XyN8Y5uznE+PObQ3Xbq6f+47h59tL8/l88tVXX0WNMZvNXlssFn/Y29ubraZ7&#13;&#10;Xho6fp77XDmOheg75Pxd2sRo17d93z7RbvlGYsTaDz2IAwDASE0VSwMAgJF9E6AwQuo408R9WymM&#13;&#10;MOQcJRVGSHW+KD+sPzw8fP3q1atvfL1tzGLdbMt/l7h3795ksVis9qjUe2KOfXgUMY1xnDka29zG&#13;&#10;+K6F90vkT56x9uBeASiV91/AfYL1l2e5M2djb2FuNeS29DHmGl+OuKljLuPt7OxMtre3o8Y5PT39&#13;&#10;+ObNmz+6devWfBX6vCFdNNzIn4eOH+vY0L5Dz9+lTYx2fdv37ROib8xzlRAnxt7kIRwAAEZGcQQA&#13;&#10;ABjTNwAKI6SOozBC9zZjL4xQzF8xWBZG2N3dfTPmzbb8N4nlX5c4OztTpKCxmC2Nr4RxKopg7OYr&#13;&#10;f8gx1h7cFwDDeT8G3BdYd3mWO3M27lrmpkBCvWMcS4GEp59+enLp0qXYcea3b99+9caNGx+tPjqv&#13;&#10;6UWnCfR5CX2GHBvad+j5u7SJ0a5v+759QvSNea4S4sTYMzyAAwDAiCiOAAAAY/oGoN634xVGCN+n&#13;&#10;xsIIMY8rjPDY53fu3Pn1lStXfhrzZlsWRLh79+7k4cOHoygYkGv7VRih/jEqjGDc5ix3yDHWHdwH&#13;&#10;APF5dwbcB9YdOZY7c7ZWJc5NAYI6xzeWAgnb29uTnZ2d2HEUSAh3rITj67aJ0a5v+759QvSNea4S&#13;&#10;4oTeLzx4AwDAiCiOAAAAY3n4VxghZRyFEbq3URghXJ9BMY6OjvZns9lrMW+2ZWGE+Xz+6IWJMRQp&#13;&#10;UBihzvGVMMZWf+FNUQRzljvkF+sOrnuAWninBtc+1hw5ljvztU4KJNQ/RgUS4tnY2JjMZrPo/471&#13;&#10;ySef/PzatWvvrKZ6URoif15CnyHHSji+bpsY7fq279snRN+Y5yohTuh90EM3AACMxIYUAABA+xRG&#13;&#10;SBpHYYTubRRGCNend4y9vb3Z8fHx27ELIywWi2UBBoURIscsedsvfXwljLGGHNV0T4x53K5BuZNf&#13;&#10;Wlhv684Yr3fXPUD5e7R9mjFd+1hzwuYYuWt1vq3/bCP3z41qyJHx5b9ucszz4cOHj/4wwvL/Me3u&#13;&#10;7r55eHj4+mqqF6Uh8ucl9BlyrITj67aJ0a5v+759QvSNea4S4oTeBz1wAwDASEwVRwMAgMYf+hVG&#13;&#10;SBlHYYTubXIVPujbN1UxhaQ/zF8WRtjf339va2vrpZg324MHDyb37t1b7U2p98Ic++8oYrY0vhLG&#13;&#10;qCiCcZuv3CG/1hpc4wDUzXs4uL6x3sivvI19zi2vU+651ZDb0seYY3xjiTmbzSabm5tRY3zxxRe/&#13;&#10;e/7553/5+FTPS0Ggz1OdK8b5YvYNcXzdNjHa9W3ft0+IvjHPVUKc0Hugh20AAGic4ggAANDyA7/C&#13;&#10;CCnjKIzQvY3CCPnO9c3nBwcHL7/yyiv/FrswwsnJyWSxWKz2ptR7YY79dxQxWxpf7jG2/Itytf6F&#13;&#10;qxE+N3p4lje5xVqD6xqAiLyfg+sa64z8ytvY5tvqOimQUP8YFUiIZ2dnZ7K1tRU1xnw+//3ly5dv&#13;&#10;Pj7V81IQ6PNU54pxvph9Qxxft02Mdn3b9+0Tom/Mc5UQJ/Qe6EEbAAAatiEFAADQJoURksZRGKF7&#13;&#10;mxILI0wn4QsWFF8Y4fr16+/GLIyw/Fnj8fHxaAojLOMpjFBGTmoaY6u/PFfD2o9pPVpbJ3mTW9pY&#13;&#10;Z2tNS9ey6xoAXzfwbI91Zkh+kbcW5+vnH+PNq6Lu4435+LsBscxms9fu37//7t7e3mw11fNSEOjz&#13;&#10;vufK/f7JkHipjq/bJka7vu379gnRN+a5SogTeg/0kA0AAA2bKogGAAANPugrjJAyjsII3duUWhgh&#13;&#10;ZLwURQ4GnevDDz/8/ve+9723vt4uZrFutOW/Oczn88nZ2dkoXvZQFKG+8eUeY8s/i/eSpvnKG3KL&#13;&#10;Ncb1CwDDeJ8H1y/WWG6Rt5bm2uoa5Z5XDXkteYw5xjaGmMt4Tz/99OTSpUtR45yenn588+bNH926&#13;&#10;dWu+Cn3ekDp+nvtcMc43JF6K4+u2idGub/u+fUL0jXmuEuKE3pM8YAMAQIMURwAAgNYe8hVGSBlH&#13;&#10;YYTubXIVRkh5rPjCCIeHh6/v7u6+GfNGWxZEWP5ViByFEfylj2K+HtXwNVN+zKvp9Rj7XOVNXrHG&#13;&#10;4JoFoDXe8cF1i/WVW+Ss5vm2vEY556ZAQp3jy1GwIHW87e3tyc7OTtQ4ywIJb7311o/39vY+W4U+&#13;&#10;b0gdP899rtKOpTi+bpsY7fq279snRN+Y5yohTug9ycM1AAA0RnEEAABo7SFfcYRUMRRG6N5GYYQC&#13;&#10;zpWqMMJ8Pn/0woPCCO3EbGFspYxRYQRjNl85k1d5tb7gWgWAkLz7g2sV6yuvjDdniiSYVy05VSAh&#13;&#10;f8wcc9zY2JjMZrOo/xb39bzmt2/ffvXGjRsfrT46r2nHz3Ofq7RjKY6v2yZGu77t+/YJ0TfmuXLG&#13;&#10;iLFPeKgGAIDGKI4AAAAtPeArjJAqhsII3dsojBD387X63Llz59dXrlz5acwbbbFYTO7du6cwQmMx&#13;&#10;WxhbCWNUFMGYzVfO5FVerS24RgEgFe8D4RrF2sqrnP2XuRrz6OalAEF94xtDzEoKJPTpo0BCnOPr&#13;&#10;tonRrm/7vn1C9I15rpwxYuwTHqgBAKAhiiMAAEArD/cKI6SKoTBC9zYKI8T9fK0+R0dH+7PZ7LWY&#13;&#10;N9qyMMLJyclqT0q9BzYdL1fMlsaXe4wKIxizucqZvGJdwbUJALl5RwjXJtZVXuXMXI25/XnVkNOS&#13;&#10;x6hAQjzLAgmbm5tRY3zyySc/v3bt2juraZ43/YtSE/nz0H1yHEtxfN02Mdr1bd+3T4i+Mc+VM0aM&#13;&#10;vc/DNAAANGJDCgAAoH4KIySLoTBC9zZjLowwncQvjPDEGHt7e7MUhRHu3bunMEJjMVsbX64x5oxt&#13;&#10;XuNYi7HPVc7Kz6m8WldIdU26NgHA1058r0GZ64q8lpAzczXmMc1LQfP69tmx/Px5Pp9Pzs7OosbY&#13;&#10;3d198/Dw8PXVNM+b/qSAdzk6fF7asRTH120To13f9n37hOgb81w5Y8TY+zxIAwBAI6aKnwEAQOUP&#13;&#10;9QojpIqhMEL3NmMvjBD7XE+MsSyMsL+//97W1tZLMW+0ZVGExWKx2pNS74FNx8sVs4WxlTBGL/QZ&#13;&#10;s7nKl5xiTcG1CAA18i4RrkWsqZzKl7kacxvzKj2nxpc/Zo54Ozs7k+3t7ahx/vSnP/3rd7/73X9d&#13;&#10;hb1oSJE/T3WuHMdSHF+3TYx2fdv37ROib8xz5YwRYy/yEA0AAJVTHAEAAGp+oFcYIVWcaeL+CiOU&#13;&#10;X/wgVZ/en6cojLD8N4Xj4+PJl19+qUhBQzFbGFsJ42vxl/cURTBX+UJOrSe4BgFgvLxfhOsPayqf&#13;&#10;cmauxlvnvGrIacljVCAhTrwUBRLm8/nvL1++fPPx0OcNKfLnJfSJdSzF8XXbxGiXqn3o/qHPU0qc&#13;&#10;0HuRh2gAAKiY4ggAAFDrw7zCCKniTDP0n0ZoqzBC92PVFkY4ODh4+Qc/+MHbm5ubL8a6wZb/njCf&#13;&#10;zydnZ2cKIzQyR+MbR27GNK+x/FKlXx6VLznFWuLaAwBy8c4Rrjusp3zKl7kacz1zKj2nCiTkjZkj&#13;&#10;3rI4wrJIQkwKJCQ5luL4um1itOvadkifkP1Dn6eUOKH3Ig/QAABQqQ0pAACA+iiMkCyOwgjd2yiM&#13;&#10;EKbPoMII169ffzdmYYRlQYSxFEZYxlMYwfhayU0t98AYx+yac13Umk85dX/AkP3DtQcA7X1tB9+T&#13;&#10;4ntS+ZQvcw05ZuswrpyWPL6xFO9PGXMZa7FYTE5OTqLGmc1mr92/f//dvb292Sr0eUOK/HkJfWId&#13;&#10;S3F83TYx2nVtO6RPyP6hz1NKnNB7kYdnAACo1FSxMwAAqPBBvs5/mK/xhy3TxH0VRijjWIoiByHP&#13;&#10;9VeFEb7eImaxbrBVYYTlvyeMoTBChv295K89pX9tlJuRz2tM7y14R0Ou5BNriWsNAKiF95JwrWEt&#13;&#10;5VK+zNPalDWn0vNpfPnzkTrmd77zncmzzz4b9d8ST09PP7558+aPbt26NV9N87zpB/o897lyHEtx&#13;&#10;fN02Mdp1bTukT4i+Mc9VQpyQe56HZgAAqJDiCAAAUNtDvMIIqeIojNCtjcIIec71zeeHh4evX716&#13;&#10;9Y2YhRFOT08f/eUGhRHaidnC2HKPr9W/XGTM5ilfyKV1BNcYABCD95RwnWEd5VKuzNXa5J9XDfks&#13;&#10;eYxjKFiQOt7GxsZkNpspkKBAwjrH120To13XtkP6hOgb81wlxAm553lgBgCAyiiOAAAANT3A1/ub&#13;&#10;BtPKYiiM0K2Nwgh5zvU/CiPs7u6+GfMGWywWjwoj/GUvSr33NR0vV8wWxpZ7fAojGK+5ypVcYg1x&#13;&#10;fQEADOfdJVxfWEO5lCvzHPPa5JxT6flUICFvzNTxlv/e+Nxzz002NzejxTg7O/vP999//8c3btz4&#13;&#10;aDXN86Yf6PPc58pxLMXxddvEaNe17ZA+IfrGPFfOGDH2PA/LAABQEcURAACglod3hRFSxVAYoVsb&#13;&#10;hREyx1AYQbwxji33GBVFMGbzlCu5xPrh2gIAiMe7TLiusIZyKVfmObZ1USChzvEpkBDHbDaLWiDh&#13;&#10;6znNb9++/WqEAgkhz6VAggIJIfvGPFfOGDH2Bw/KAABQCcURAACghgd3hRFSxVAYoVsbhREyx7hz&#13;&#10;586vr1y58tOYN9iyKMKyOMJf9qKU+16OvbbpeK2MLff4FEYwXvOUK3nEGuJ6AgBIy7tNuKawfnIp&#13;&#10;T+Y5lrXJNScFEuoa2xgKJDz33HOT73znOzHnpEBC/GMpjq/bJka7rm2H9AnRN+a5csaIsT94SAYA&#13;&#10;gAoojgAAAKU/tCuMkCpGC4UR1m2rMEKcPkljHB0d7c9ms9di3mBjKYwwhkIMrYwt9/gURjBe85Qn&#13;&#10;ecT64VoCAMjPu064nrB2cilP5tnyuuSckyIJ9YxtDPF2dnYm29vbMWPMP/30019du3btndVH5zXt&#13;&#10;+HnIcymQEK5AQqyiBwok5I8RY3/wgAwAAIVTHAEAAEp+YFcYIVUMhRG6tVEYId7na/WJXRhh+W8F&#13;&#10;x8fHky+//LL5QgUKI9QztpzjUxTBeM1TnuQRa4frCACgXN59wnWE9ZNDuTLP1tZFgYQ6x9d6wYLU&#13;&#10;MVMUSFj65JNPfj6gQEKfPgokhD8esk3stkP6hOgb81w5Y8TYgzwgAwBAwTakAAAAyqQwQrIYCiN0&#13;&#10;a9N6YYTppODCCHt7e7P79++/G7swwnw+VxihoZjrjqv0og0KI4x3TmP45c3S70F5kkesHe1cP64j&#13;&#10;AMCzDjz5OsL3zHLIk3Jlnsbb8j2pmHo9Y8txnaSMt4x1cnLy6L+Ydnd33zw8PHx9Ffa84Vw01ASf&#13;&#10;p3gvJdaxFMdDtonddkifEH1jnitnjBh7kIdjAAAo+ZldQTMAACj0Yb3Of2CfVhZHYYRubcZQGCH2&#13;&#10;uXrHXhZG2N/ff29ra+ulWDfWw4cPJ3fv3p2cnZ0pjFB5vFbGlnt8Lb5IZ7zmKUfyiHXDtQMAMDbe&#13;&#10;jcL1Y92QQ3kazzxbXJOccyo5n8aWN2bKeMtY29vbk52dnahx/vSnP/3rd7/73X9dhb1oSJk+T3Wu&#13;&#10;WMdSHA/ZJnbbIX1C9I1xnlLihNx/PBQDAEChFEcAAIASH9QVRkgRR2GEbm0URsj4eYrCCMuCCPP5&#13;&#10;/NGLBQoV1B2vlbHlHF+Lv0yoMII5ypMcYs1w3QAA8P94VwrXjXVDDuWp/Tm2tiYKJNQ3PgUSwtva&#13;&#10;2ppcunQp6r+Fzufz31++fPnm49M8b/qZPk91rljHUhwP2SZ22yF9QvSNcZ5S4oTc6zwQAwBAgRRH&#13;&#10;AACA0h7SFUZIEUdhhG5tFEbI+LnCCOIZm7yMaT6KIiBPcmjNwPUCAJCad6dwzVgz5FCO2pxni2uS&#13;&#10;a04KJNQzttbjbWxsTGazmQIJCiQokBCub4zzlBIn5F7nYRgAAAqjOAIAAJT0gK4wQoo4CiN0a1NT&#13;&#10;YYTcfYJ/fnBw8PL169ff/XprmMW6sU5PTycnJyfJCyOMoUhBqVt66V9qFEYY73wURkCO5NB6gesF&#13;&#10;AKAE3qXC9WK9kEM5amuOra1JzvkoQlDH2BRIGK7RAgmh+ww5luJ4yDax2w7pE6JvjPOUEifkXudB&#13;&#10;GAAACrIhBQAAUIap33K4MD0FnGeacdx9zqswQto+VRZGWCwWk+PjY4URGolZ87hyj28ZV2GEvGNt&#13;&#10;/TFoDHOUIzmk+1pZL7pcK64XAADPYfh+HOtVSg5xndU2Rz8DGkcujW088R4+fLgsXjA5OzuLFmM2&#13;&#10;m712//79d/f29lbva2R/h6TAPkOOpTgesk2vWyNRn9Dz8LB3/l4nNwAAUNIzugJmAABQwIN5vf94&#13;&#10;Pq0sxjRhv2mk9gojlNen2sIIJycnqz0o5X6Xen9tOl4rY8s5Pi/EGa/5yZH8Yb1wjQAA0IV3rXCN&#13;&#10;WCvkT47qnWNra5JrPqXnsdTx5RhXypg55jebzSabm5vRzn96evrxzZs3f3Tr1q35aprnTT/T5yX0&#13;&#10;GXIsxfGQbbq069u+b58h/WKfK2eMGHudh2AAACiA4ggAAJD7oVxhhFQxUlbXVhgh3bHmCiN8+OGH&#13;&#10;3//e9773VszCCPfu3Zs8ePBgtQel3O9S769NxzO2tvPS+nzG8MuffsFVjuQOa4XrAwCgfd67wvVh&#13;&#10;rZA/OapvjgokjCOPCiTki5k6ngIJRfQZcizF8ZBturRL1T5U35jnyhkjxj7nARgAADJTHAEAAHI/&#13;&#10;lNf52xAKI6RvrzBCeX2Cf354ePj67u7umzFvrJOTk8lisVjtPyn3utR7a9PxjK3dnIxhPq3/Iqhf&#13;&#10;dJUjucNa4doAABgv72Hh2rBO8seY86NAwjjnU3IujW088S5dujTZ3t6Odn4FEqIfS3E8ZJsu7VK1&#13;&#10;D9U35rlyxgi9x3nwBQCAzBRHAACAnA/kCiOkiDFN3Hcaoa3CCOX1URih216Xem9tOl7t48o9PoUR&#13;&#10;jNUc5UfusE64LgAASME7WbgurJP8Mdb8KJIwvvkoQlDH2FqOt4y1s7MTtUDC2dnZf77//vs/vnHj&#13;&#10;xkersOcNJ9PnJfQZcizF8ZBturTr2nZInxB9Y54rZ4zQ+46HXgAAyEhxBAAAyPUwrjBCihhjKYyw&#13;&#10;TruhxRNaLYxQRMGE2IURlt/7Hx8fT7788kuFCiqPV/u4co+tpV9OrG0urf9iqF98lR+5s07gmgAA&#13;&#10;4Em8o4VrwhrJHWPKkQIJ45tP6XksdXwKJISNFbtAwtcx5rdv3361gAIJuc8V69jQvkPPH7Nd17ZD&#13;&#10;+oToG/NcOWOE3hM89AIAQCaKIwAAQI4HcYURUsRRGKHbeRRGiHOuIgojzOfz5V8xaLpwQI5tVWGE&#13;&#10;esbW2i8o1jQfRRFG/8wrCXJnjXA9AADAt/C+Fq4HayR3jCU/iiSMby4l51GBhPbjLWM988wzj/6L&#13;&#10;GEOBhLjHhvYdev6Y7bq2HdInRN8Y5yklTsg9wQMvAABkoDgCAACkfghXGCFFHIURup1HYYQ453ri&#13;&#10;53fu3Pn1lStXfhrrhlIYoY14xtZuTlqfj8IIo3/mlQR5s0a4FgAAYE3e38K1YH3kTn7Mz1hbmo8C&#13;&#10;CeWPq/UCCdvb25OdnZ2YMRRIiHtsaN+h54/ZrmvbIX1C9I1xnlLihNwTPOwCAEBiiiMAAEDKB/B6&#13;&#10;f3tiWlEMhRG6nUdhhDjneuLnR0dH+7PZ7LVYN9TDhw8nd+/eTV4YofVCBaVu46V/eVEYYVxzURRh&#13;&#10;9M+7kiBv1gfXAQAADOBdLlwH1kfu5MYcjbOF+SiQUMe4UhctSBlLgYRk54p1bGjfoeeP2a5r2yF9&#13;&#10;QvSNcZ7cMWLsCR50AQAgIcURAAAg5QN4nb9NoTBCmD4KI/Q/pjBCR8uCCPP5/NEP/BVGqDde7ePK&#13;&#10;ObbWfnlRYQTzkxt5w/rgGgAAYLy824VrwNrIndyYn7HWOhcFEuoYW6sFEpa2trYmly5divpvvZ98&#13;&#10;8snPr1279s5qiudNPfLnuc8V69jQvkPPH7Nd17ZD+oToG+M8uWOE3t884AIAQEKKIwAAQKqHb4UR&#13;&#10;YsdQGKFbm5KKH1x0TGGEjhRGaCNe7ePKObaWfolRUQTzkxt5w9rgGgAAgMd5z8v6Y23kTX7MzVhr&#13;&#10;nI9CBOWPq+UCCRsbG5PZbKZAQvxz5TgW4vi6bWK069p2SJ8QfWOcJ3eM0PubB1wAAEhEcQQAAEjx&#13;&#10;4K0wQuwYCiN0a6MwQpxzKYwgnnFlHpvCCMZqbvIjZ1gbrD0AAGPhnS/rj3WRN7kxP2OtaS4KJJQ/&#13;&#10;LgUShlEgIduxEMfXbROjXde2Q/qE6BvjPLljhN7fPNwCAECK7/WlAAAA4lIYIWuMGGNQGCHNsVTF&#13;&#10;DJIURtjb25vFLoywWCwURmggXu3jyjW2ZUyFESbyPtJ1sPZyhrWh/7pbewAAWnmu9Wzr+1msi7zJ&#13;&#10;Ta3zM9bxzMXPN8sfV+r3DFLGe/jw4TfvU8Syu7v75uHh4eurKZ439YCfx44Ruk+sYyGOr9smRruu&#13;&#10;bYf0CX4rNxIj9P7mwRYAAFI8eytMBgAAER+4FUZIEWOasJ/CCGmOpSqMkCTGsjDC/v7+e1tbWy/F&#13;&#10;uqGWhRFOTk5W+07KPa7JWDni1T6unGPzMpqxmpvcyBnWBesOAAD/k/fBrDnWRc7kxvysQ6nzKTmH&#13;&#10;pY4t9bhajrexsTF59tlnJ5ubm9FifPLJJz+/du3aO6vpnTftQJ+XGiPHsRDH120To13XtkP6DOkX&#13;&#10;+1w5Y4Te2zzYAgBARIojAABArIdthRFSxJgm7DvN2FZhhH59FEaIu8c1GStHvNrHlXNsCiMYp/nJ&#13;&#10;i5xhXbDmAABwMe+GWXOsiZzJjblZhxLnohBB2eNqPd5sNlMgIX6MHMdCHA/ZJnbbPu1D9Y15rpwx&#13;&#10;Qu9tHmoBACASxREAACDWw7biCLFjlFoYoUt7hRHi9VEYIe7+1mSsHPFqH1fOsSmMYJzmJjfyhXXB&#13;&#10;WgMAQDfeE7PeWBM5kxfzsw4lzaXkHCqSoEDCUPP5/PeXL1++uZreedMO9HmpMXIcC3E8ZJsu7VK1&#13;&#10;D9U3xnlyxwi9r3mYBQCASBRHAACAGA/aCiPEjqEwwvptFEbIEDtFYYR79+5NHjx4sNpzUu5vTcbK&#13;&#10;Ea/2ceUam6IIxmpu8iJfWBOsNQAADOedMWuNNZEzeTE3a1DCXBRIKH9cLRdkqLRAQshzKZCQpk2X&#13;&#10;dqnah+ob4zy5Y4Te1zzIAgBABIojAABA6IdshRFix5gm7juN0FZhhHh9YhdGeOJ5UhRGODk5mSwW&#13;&#10;i9Wek3J/azJWjnjG1VY+Wp6LogijfJaVBDmzHlhnAAAYIe+QWWesh3zJjblZg1xzUSCh/HEpkNDf&#13;&#10;/yqQ8GiK5019zc/6nCfk56H7xDoW4njINl3adW07pE+IvjHOkztG6H3NgywAAASmOAIAAIR8wFYY&#13;&#10;IXYMhRHWb1NLYYSLjlX3ucII9cXKEa/WMeUeWyu/BFnTPBRGGOWzrCTIl/XAGgMAAH4B2RpjPeRL&#13;&#10;Xsxt5GuQay4KEZQ9rlYLJCxj7ezsTLa3t6PFGFggoabPSzsW4njINl3adW07pE+IvjHOkztG6L3G&#13;&#10;QywAAASkOAIAAIR6uFYYIXYMhRHWb6MwQobPWy2M0HqhAoURyh9bS78IWctcFEUY5XOsJMiXtcAa&#13;&#10;AwAA38q7ZdYX6yFf8mJe41wDBRKMK3c8BRKq/by0YyGOh2zTpV3XtkP6hOgb4zy5Y4TeazzAAgBA&#13;&#10;IIojAABAiAdrhRFix1AYYf02CiNk+Pzg4ODlV1555d9SFEZIud20XKig1G1bYYR68tHqXBRGGN0z&#13;&#10;rCTIl7XA+gIAAGvznpn1xVrIlbyY2/jWIMdcSs5fiWNTICFcLAUSFEhI1KZLu65th/QJ0TfGeXLH&#13;&#10;CL3XeIAFAIAAFEcAAIAQD9b1/fbGtLIY04T9FEbIe6zKwgjXr19/9+ttYBbjRlp+3z6fzydnZ2cK&#13;&#10;I1Q6N+NqKx+tzkNRhFE+v0qCXFkLrC0AANCbd86sLdZCruTFvMaTfwUSyh+bAgnhYimQoEBCojZd&#13;&#10;2nVtO6TPkH6xz5UzRsh9xoMrAAAEoDgCAAAMfahWGCF2jDEURlinXa7CCBcdVxhBYYSqYuWIZ1xt&#13;&#10;5aPVebT6C6l+0VZe5Mo6YG0B7J304R0KAHsn1tVayJWcmJs1KGcepebPuBRIGEKBhEHnGxIvxfFY&#13;&#10;7bq2HdJnSL/Y58oZI+Q+46EVAAAGUhwBAACGPFDX+UZyTcURFEaIf1xhhJ6fK4xQV6wc8WodU86x&#13;&#10;tfSLPgojmJecyBXWAesKYN9jyTsZgH0Pa4q1kCd5MS8FEtrMn3Glz0GqeMs4y+IIyyIJsSiQMOh8&#13;&#10;Q+KlOB6rXde2Q/oM6RfrPLljhN5nPLQCAMAAG1IAAAD9KIwQPca00LwojKAwgsIIlcXKEa/WMeUc&#13;&#10;Wyu/NLScRw1zqWWc5uX+cv1YB9pZU+sK1L6H9fkPhl5HAL4HwJryv9eC9a9ZxnH91PRzGfluL3/G&#13;&#10;1e7P/ZdxFovF5OTkJFqM2Wz22v3799/d29tbvXfSzDs1gY7leB8q1PFY7bq2HXwrFHaeUvISap/x&#13;&#10;wAoAAEOeqRUcAwCAHg/SCiPEjjFN2LfmwghPahPrB4XTBH0URlAYodp4tY4p57haeiHMOM1LTuQJ&#13;&#10;64D1BOxNkJN3QAB7E9bUGiBXY81JLfNqJf855lFy7kocW8oxpZ5/qnjLONvb25OdnZ1oMU5PTz++&#13;&#10;efPmj27dujVfhT1vOJV/HrrPk44N7Tv0/DHbdW3bp32ovjHOkztG6H3GwyoAAPSgOAIAAHR9iFYY&#13;&#10;IXaMUgsjrNteYYThfRRGUBih2ni1jinnuBRGMEbzkhO5kn+sJ4C9B/Lxzghg38F6WgN5khPzMs6a&#13;&#10;5qFAQtljarEggwIJQT8P3edJx4b2HXr+0LFStw/VN8Z5cscIvc94WAUAgI4URwAAgK4P0fW9da0w&#13;&#10;Qpg+KQsjrNNGYYTEn8cujLAsiLAsjLD8Pl1hhLpiGVdbuWh1HgojjOpZVRLkSf6xloD9BQjOuyWA&#13;&#10;vQVraQ3kSU7MS+5Lmkep+VMgoc0CCUtbW1sKJIT5PHSfJx2L2bdLm9Dn6tp2SJ8QfWOcJ3eMkHuZ&#13;&#10;h1QAAOhIcQQAAOjyAK0wQswYtRdGWLedwggKI/wVhRHqjWVcbeWi1Xm0+ItlfllOTuRJ/rGWgP0D&#13;&#10;KI/3TwB7CNZS/uVJPsxrvPnPMQ8FEsodkwIJ/SiQ0LvPk47F7Bu6TZd2XdsO6ROib4zz5I4Rci/z&#13;&#10;gAoAAB0ojgAAAOs+PNf59va0ovNPE/ZTGCHMMYURAlAYod5YNY8p59gURjBG85IPeZJ/rCNgrwDG&#13;&#10;yzsqgL3COiL/ciQn5tVu7hVIKHtcCiSE8dRTTz0qkBDr38EUSOjd50nHYvYN3aZLu65th/QZ0i/2&#13;&#10;uXKcP8Ze5gEVAADWpDgCAACs8+CsMELs8yuMsF6b1MUPLjqWszDCeccURlh/TxNrxGPKOa4WflGq&#13;&#10;ljm0+EtpftFOTuRI/rGGgH0BaJ93WAD7gjVE/uVIPsY6LwUS2sudcbUba2NjYzKbzVopkBCyeEHp&#13;&#10;BRKGFkBQIGFYv9jnynH+GHuZh1MAAFiD4ggAAPCkh2aFEWLHUBhhvTZjK4zQtY/CCOvvaWKNeEy5&#13;&#10;xtXKL1DVMI9Wf1nNL+HJhxzJP9YPsAcALHnHBdz/WEPkXp7ko/U5tZD7XHMoMXcKJCiQ0FchBRJS&#13;&#10;FE4I3WfIsRDHQ7bp0q5r2yF9hvSLdZ7cMULvZR5MAQDgCRRHAACAix6YFUaIHUNhhPXaKIzQ73OF&#13;&#10;Ef56TxNrxGPKNS6FEYzRnORDjuQeawi43wFS8P4LuN+xfsi9HMlHK/NqJfc55qEYQZljUiChn0gF&#13;&#10;EnIWNVAgoXubLu26th3SZ0i/WOfJHSP0XubBFAAALqA4AgAAXPTAXN/b4mMojNCnr8IIYY4pjBBA&#13;&#10;64URUm+bCiOUPa4WfumqljkojDCK51JJkCN5x/oB7m+AnrwbA+5vrB1yL0fyUducFEhoL3cKJCiQ&#13;&#10;0IcCCb37DDkW4njINl3adW3bp32ovjHOkztGyH3MAykAAFxAcQQAADjvYVlhhJgxFEZYr01JhREu&#13;&#10;OqYwwppyFEZosQBDrni1jinXuBRGMEbzkgs5knesHeB+BqiB92bA/Yy1k3fkaJy5UCCh7XkokFDm&#13;&#10;mBRI6GdEBRJSF0FQIKF/+1B9Y5wnd4yQ+5iHUQAAOIfiCAAA8G0PygojxIwxhsII67Qba2GEkOdS&#13;&#10;GOHJe1nKfTP1Pl3i1w5jmrTzC1oKI5iTfMgP8m7dAPcvwLh5nwbcv1g7eUd+xpEPRRLanYMCCWWO&#13;&#10;SYGEfgovkJCicEKOYymOx2rXtW2f9qH6xjhP7hgh9zEPowAA8C0URwAAgP/9kFznW+fTSs5famGE&#13;&#10;ddsrjDDs85DnClowIXZhhMViMTk5OVntMan2spT7ZpOxah5TrnEpjGCM5iQX8iPvWDfA/QrQOu/Z&#13;&#10;gHsW6ybnciQXCiQYYz3zUCChzDEpkNDPwAIJsQshKJDQ/3iXdrELHoyhQEJ1X1AVSAAAgL+mOAIA&#13;&#10;ADz+gKwwQuwY04T9poHbKoww7POQ51IY4cl7Wcp9s8lYNY8p17ha+GUuRRHMSS7kCDm3ZoB7FIC+&#13;&#10;vH8D7lOsmZzLj3yYk5yXO4+xFyModUyp4imQcOFnKT5Pda5Yx1Ic79KuywXd5+Lve8PUUhwhVYzQ&#13;&#10;+5gHUQAAeIziCAAA8PgDcn1vqCuMMLyPwgjdjymMsCaFEeqMVfOYco1LYQRjNCe5kB85x3oB7ksA&#13;&#10;vp33csB9iTWTc/mRC3OS9zLmUGreShuXAgnDKZBw/jIkOFesYymOd2mnQEIdMULuYR5AAQDgMYoj&#13;&#10;AADA6uFYYYSYMWoujLBuuxBtYhQ4uOj4NHMfhRHC72Mp98wmY9U8phzjauUXvkqfh6IIzT+DSoL8&#13;&#10;yDnWC9yLAIyQ93XAvYj1knP5kQdzGnveFUgod1wKJAynQEKnz1P26XvOoecN3aZLu65th/QZ0i/W&#13;&#10;eXLHCLmHefgEAIC/UBwBAAAmCiNEjqEwwnptpon7KoygMIJYxtRcHlqcg8IIzT+DSoLcyDnWCtx/&#13;&#10;APAN7/CA+w/rJd/yIxfmNLacK5BQ9rhSjkmBhO4USAjeJ3bf0G26tOvadkifIf1inSd3jJB7mIdP&#13;&#10;AACYKI4AAAAKI8SNMU3YV2GE9Y8pjKAwgljG1FweWpxDa79855cJ5UJu5BxrBe45AOjHuz3gnsNa&#13;&#10;ybf8yIM5tZ731HNQIKHMMSmQ0J0CCcH7xO4buk2Xdl3b9mkfqm+M8+SOEXIP8+AJAMDoKY4AAMC4&#13;&#10;H4jrfNN9Wsn5FUZYr43CCOE+VxhBLGMaaR5am0OLv4jnlwvlQX7kGmsF7jUACMv7PuBewzrJt9zI&#13;&#10;hfm0lvMccxh7MYISx9RirOW/Pz733HOTzc3NKOdXICF4n9h9Q7fp0q5r2z7tQ/WNcZ5c54+xf3nw&#13;&#10;BABg1BRHAABg3A/E9b39rjDCsPZjL4xw0bFaCiB0/VxhBLGaG0/OcSmMYHzmJA9yI9dYK3B/AUC5&#13;&#10;vAME7i/rZJ3kW27kYdxzUiChnbwpkNBmrNlslrtAQmmFEEoogqBAQpz2ofrGOE+u84feuzxwAgAw&#13;&#10;aoojAAAw3odhhRFixpgm6tdqYYQnHVcYYb3PFUYQq7nx5BqXogjGaD7yIDdyjXUC9xUA1Ml7QeC+&#13;&#10;skbItdzIxbjmo0BCO3lTIEGBhK4USIhSIGFoAQQFEuopjpAqRsi9ywMnAACjpTgCAADjfBBWGCFm&#13;&#10;jGnCfqGLI4QqoKAwQv7PFUYQq7nx5BqXwgjGZ07yIC9yjXUC9xIAtMW7QuBeskbItdzIQ/vzUSSh&#13;&#10;jZwpkKBAQlcPHjz44zPPPPPq41P7tumel4ZKPg/dZ8ixFMe7tItZHKFvnyH9Yp0nd4yQe5eHTQAA&#13;&#10;RklxBAAAxvcQrDBCzBgKIyiMUMLnCiOI1dx4co1JYQTjG/t85EFu5BlrBO4hABgD7w6B+8j6INdy&#13;&#10;IwdtzkmBhHZyVtq4FEgYLmaBhPl8/vvLly/ffHxq3zbd89JQyeeh+ww5luJ4l3YKJNQRI+Te5UET&#13;&#10;AIDRURwBAIBxPQArjBAzhsIICiOU8LnCCJXFUoSg3DHV/gtnNYxfYYRmnzclQV7kGWsE7h0AqJ73&#13;&#10;icC9Y32Qa3mRhzbmo0BCOzlTIKG9WAokDP48dJ8hx1Ic79JOgYQ6YoTcuzxoAgAwKoojAAAwrgdg&#13;&#10;xRFinb/mwgjrtlMYofzPFUaoLJYiBOWOSWEE+R3zfORBXuQZ6wPuGQDg23nHCNwz1gZ5lhs5qHM+&#13;&#10;CiS0kzcFEtqLpUDC4M9D9xlyLMXxddt0ade17ZA+Q/rFOk+u84fetzxgAgAwKhtSAADAWCiMEO38&#13;&#10;00JzkrIwQsx5KYzQcT329vZmP/jBD95WGKFfHIURxj2mlNfAmNaxpvGNfT7yIC815lierQ+0cq+4&#13;&#10;ZwDA123wfSHWRp7HlBs5aOv6KH0+fgbYzr1a2pha/CMPqWPN5/PJ2dlZlHPPZrPXjo6O9p803co/&#13;&#10;D91nyLEgl1+gNl3HWur7f5PC16Kk/dgDJgAAozJVIAwAgFE8+CqMEOv804R9Sy6MMB1wvJRjTXy+&#13;&#10;LIywv7//3tbW1ksxbpzWCyMk3JNL/Dox+jG18HNShRHMRw7kRY6xNuAeAQDy8Q4SuEesDfIsL3JQ&#13;&#10;/nxqz3eO8ZeYs9LGlHI8rcaazWaTzc3NKOeez+e/v3z58s3VtM6bbqOfl3ZsneMh23Rp17Vtn/ah&#13;&#10;+sY4T67zh963PFwCADAKiiMAAND+Q6/CCDFjTBP1Uxgh7jGFEdagMEJ9sYyp7hy0NH5FEZp8vvSQ&#13;&#10;LS9yjLUB9wYAsAbvJYF7w7ogx/IyxhwokNDeHBRIKGs8Lcba2Nh4VCAh1r+pKpCgQEKXy77rbdL3&#13;&#10;9gp1m6bYCir7GunhEgCA5imOAABA2w+8CiPEjDFN2G+aoV3Owgh9+yqMoDBCsXFSx6pxPLnGpDCC&#13;&#10;/I55PnIgL3KMNQH3BQCQlveUwD1hXZBjeRlTDkqejwIJbeRszGNSIKE7BRKCF1WI2Td0mxjthvYZ&#13;&#10;0i/WeXLHCLlvebAEAKBpiiMAAND2A6/iCLHOX2JhhHXbKozQ2OcKI5QfJ3WsGseTa0wKI8jvGOci&#13;&#10;B/Iix1gTcD8AAOXw3hK4H6yJHCMnreeg9PnUnm8FEhRIaG1OCiRE/Tx0n9h9c7Tp03ZInyH9Yp0n&#13;&#10;1/lD71keKgEAaJriCAAAtPuwqzBCrPO3XhhhnXYxj5daGKFrH4UR+u9dTcVJHavG8eQYUwu/xFby&#13;&#10;HFr7JUG/9CgHciLHWBNwHwAAqXiPCdwH1kR+kZcWc6BAQlvjVyChrDEpkNDdF1988bvnn3/+l6tp&#13;&#10;nTfdiJ+nKGqQskDC0AIIIQoorNtOgYSyzx96z/JACQBAszakAACAFimMEO3800JzMubCCH1i5TqX&#13;&#10;wghP3ruaipM6Vo3jyTGm2n+hbTl+hRHMx/UmJ3JM6vWwJrgH3AcAgOcP8G8D1gT5TZ0XOZiai/EV&#13;&#10;Of4S961Sx9Ta+qeK9fDhw8l8Po9WjOHKlSs/PTw8fH01rfOmG+jzWOdIea4hx1Ic79Iu9Pt4wW6v&#13;&#10;ws5TQk5C7FkeKAEAaNZUMTAAAJp7yFUYIVaMacK+MX4QE+IHQCUWRgj5w8iYP/BUGOHJe1dTcVLH&#13;&#10;qnE8OcbkxSb5HeNc5EBO5BfrAa59AKAd3nPCtY/1kF85MX/zkeuS5lBizkobU6rxpJx3qlgbGxuT&#13;&#10;2WwW7d9tP/nkk59fu3btndW0zptugM9jnjvluYYcS3F83TZd2nVt26d9qL4hz1FCjJB7lgdsAACa&#13;&#10;ozgCAADtPeTW9Sb/tKIY00T9FEYYfqzpwghLR0dH+7PZ7LUYN8xXX331qAL/X/aTVPtWU3FSx6px&#13;&#10;PDnGpDCC/I5xLuYvJ/KL9QDXPADQNu894ZrHesitnMiBuch17vErkFDWeForxqBAwtqfpzrXkGMp&#13;&#10;jq/bpku7rm37tB/aL9Z5cscItV95kAQAoDmKIwAA0NYDbn1v9U8rOf/YCyM8qU0NhRH69CmyYELM&#13;&#10;wghnZ2ePCiMsv1dWGKGOWDWOJ8eYFEaQ27HNRQ7kRG6xFuB6BwDGyXtQuNaxHnIrJ+ZvLnKdY/wK&#13;&#10;JJQ1HgUSuolQICF2IYQUhRNiHRvaN2SbLu26tu3Tfmi/WOfJdf7Q+5UHawAAmqI4AgAA7TzcKowQ&#13;&#10;6/zThP2mGdqFaDMt5JjCCAMojFBfLOOpMwctjV9hhIn5ywlyay3AdQ4AUDTvReE6x1rIrXzIgbmM&#13;&#10;N88KJCiQ0FIcBRIGfx66T6xj6xwP2SZGu6F9hvSLdZ5c5w+9X3mIBACgGYojAADQxoOtwgixzq8w&#13;&#10;gsIIoT9XGOG/962m4qSOZTz1zb+18SuMMDF/+UBurQW4vgEAquIdKVzjWAt5lRPzN5fx5VmBBAUS&#13;&#10;WoqjQMLgz0P3iXVsneMh28RoN7TPkH6xzpPr/KH3Kw/VAAA0YUMKAAConcII0c5fYmGEkOdTGCHP&#13;&#10;573OoTBC2XFSxzKe+ubf0viXY2vllw5bmov52ztca1gLXNuubwCALs9Nnp3wfS+x1wLXuGvN/FuZ&#13;&#10;S+33np/Tjvtn5629m/Hw4cNv3m+J4erVq28cHBy8vJrWedPtkprCPg/dJ9axdfMcqs0kwJrGGEPu&#13;&#10;dyBLOX/o/coDNQAATZgq/AUAQPUPtXX9g+20khjThH2ngdtOA50rVmGEi46nKppQ0udPbHvnzp1f&#13;&#10;X7ly5acxbhaFEeqLVdNYco1JYQS5HdtczF8+5BXrgOsaAIAQvEOFaxrrILfyYf7m0naeU4+/tHyN&#13;&#10;eTypYqWKs7GxMZnNZlH+rfjrOcxv37796o0bNz5afXRe0zU/q+nzvseetPB944U43qVdlwu468U+&#13;&#10;5OYIcWOluDmr+SL5Xx6kAQBowIYUAABQM4URssQIGX+aaW4lFkYIHa+JwgiHh4evK4xQdhyFEcoa&#13;&#10;k8IIcju2udS+b8lH27nF9Q2hr2fXNQBAuucucE0Teh2Ik1vko8X5+3lZO+MvLV9jHk9r72o8fPjw&#13;&#10;m/ddIsxhdv369XcPDg5eXn10XtM1P6vp8ycd69sn5ntmKd+nGxK3tncaS40R6j73IA0AQPWmin4B&#13;&#10;AFDtw2x9/0g7reT800T9YvxAZRqgTa7CCdMEfaorjLC7u/tmjJtFYYR64tQ6nhxjqvlnl6WPvZWf&#13;&#10;C3sx0s/35UNerQG4lgEA6Mf7VbiWsQbyKh/mbi7t5Dn1+EvL15jHkypWqjhbW1uTnZ2dWHOY3759&#13;&#10;+9UbN258tProvKZrflbT56H7POlYiuPrtunSrmvbPu2H9ot1nlznD32fe4gGAKBaiiMAAFDng6zC&#13;&#10;CLHOrzBCvOMKIzz5c4URxGliPDnGpDCCvI5pLuYvF/KKNcA1DABATt61wnWMNZBXuTB/81AgofZ8&#13;&#10;KZDQTpwCCiTUXghBgYRh7bq27dN+aL9Y58l1/tD3uQdoAACqtCEFAAAQncII8cc0TTDO1IUR+sRS&#13;&#10;GOEJlj/PURihjji1jif1mJaxFEYY39jGPJex3SNyIa+sl39rgGsYAIBcz3Ge5aj9OsYatJhXXGMt&#13;&#10;XQslr6OfU9Z9TZa2fql/xt5SnNPT08nJyUmsOcxeeeWVf9vb25utPvq2Zud1r/zzC1MT4VjfsXTt&#13;&#10;H/JdvJjjjDmmWt7lBAAALqA4AgAA1ZnW9dPVaePjnEbsk7owwjRS/kIfm2a61pIURvjwww+/rzCC&#13;&#10;ODWPp8WXNsY4fi/MNfPM6MFZLtxf8g9FXruuYQCAdp/zwPfYWAM5LTEf5m4u8lzG2Mde+L+ksSiQ&#13;&#10;sL6tra2X9vf338tcICHYkgQcT8o/otOlb44CCTHfH0x9jcS+1kr8OuDBGQCAKimOAABAVRRGiBJj&#13;&#10;WnFOUv3QZ1rIsWmmcyUpjHBwcPDy9773vbdiXHirwghnZ2cKFhQex3jqnH9L42+pMMKInxe9+CoX&#13;&#10;cir/UNx169oFABjf859nQHzvQtc1QE5j3+Pm7pp2v+W/RhRIKGcsCiSsr4ACCaW9R5Xr2DrHQ7bp&#13;&#10;dKmn3CoqGa8CCQAAEPM5dvkLIgAAUMXDa33/CDut5PypKjFPA7dVGKF/n1J+8Pg/CiNcv3793a9v&#13;&#10;81noG0VhhHriGE+d829l7P56kLnLBfIp/+CaBQAgJu9o4ZpF7uVULsy99XnUnuOU4y8xVyWNqcW1&#13;&#10;SBFnGWN7e3uys7MT5fynp6cf37x580e3bt2ar0J+2zDOG16Hz0Oco8/nofvEOrbO8dRt+rTt035o&#13;&#10;v1jnyXX+0HuIh2YAAKqhOAIAAPU8vNb12wUKI/RvPw3YbhrxuMIIgT5XGEEc46l3/q2M3V8MMne5&#13;&#10;QE7lHlyrAACk5H0tXK/IvZzKg7m3PJea85x67KXlSoGE+uMsYzz99NOTS5cuRTn/gwcP/vjMM8+8&#13;&#10;ugp33jACfK5AwvACCSELHyiQUO75Q+4fHpYBAKjGhhQAAFADhRGinF9hhP7HY+RulIURbt269TcK&#13;&#10;I4hjPHXOv5WxK4xg7nLBRfmUU7mHJ12nrlUAADxP4vt05L6unDLua6ulufv5Wxtj9zP5MsbS0jsY&#13;&#10;yxgPHjyYLBaLKOd/+umnv3d0dLS/CnfeMAJ8nuOdqBh9nrhkA8459HiXccd4/y9m7nKcJ9f5Q+4f&#13;&#10;HpYBAKiG4ggAABRPYYQo558WOL9aCiPEyFHIPil+CBjk3Ht7e7Of/OQnb8cojLCkMEIdcYynzvm3&#13;&#10;MnYvv9U/bz+blwv5bC/vco/rFACAMT9netakhmsVuZfPtnJh7uYhx/nH7mfzZezZrRVIODk5iVYg&#13;&#10;YTabvRahQEKIc8QcS+o+6/YttUBCqhwpkBB+//CgDABAHc+uy7+kCQAAxT6w1vePrTX8Q3nKHyZM&#13;&#10;M7Qb2mYaqW+KSuQ5Pu9dGGF/f/+9ra2tl2LcKKsf8vohedlxjKe+ubcyfi+8mbs8IJ/yDq5RAABq&#13;&#10;4L0u/n/27ia2juNMGPVpSqGkoXw08ADORlpJ2liCtx+UbCNEIGaXD/Y6QgKDuxje34GzH5jBwOBi&#13;&#10;LuK1AygrYpAg2SoBspRxs6F29kYBNAhJ8dckdd2Mj/LHQ50+XVVd1f08gGGgu7q63rerm314Si/N&#13;&#10;T+RdPuVC3KXHUXKOU489t1wNdTx9Ok99jqWlpdGlS5ei9L+1tfWLa9eu/WRyumnDaLA9RB8ptoc+&#13;&#10;5nX72h4bsk2Mdm2PaXNc6D667D/088OLMgAAWVuQAgAAcqUwQpT+q4LzUSVsM8+xCiPMuF1hBOcx&#13;&#10;njJjbzp2hRHEIXZ58MxC3il9fpqjAAB4NwXzM9e8I58xcmEOiMPc6nbsvqvPYzx9Ok99jskamhjG&#13;&#10;4/G7X3zxxY8np5s2jAbbS1grFeOY1+177aVO2Cb0uHI6VwlrP1M+c70kAwCQ9zurgl4AAGT7slrW&#13;&#10;L1hL+eV4lei4KnDbVG2qTPaVvP21bff29h5dvnz5XowbRWGEMs5jPOXF3pexK4wgbnlAPuUczEsA&#13;&#10;APrAei/MTeRcLuVC3KXFUXJ+U489t1wNdTx9Ok99jqWlpdGlS5ei9P/06dMPbt++/dnkdNOGMeO2&#13;&#10;PmzvYt8s+1O3maftPO3bHhern676D/ns8IIMAEC2FqQAAIAcKYwQpX+FEebfrzDCbNtf23Zzc3NV&#13;&#10;YYRhn2fWsSiMUOzPb2Mb2L3h+smD+wk5p/Q5aV4CAOB9Fnz+l3Pk8p9zIW5xuMe6G7s/apDHePp0&#13;&#10;nvoc9Zqa4+PjKP3funXr442Njfcmp5s2jBm39WF7F/tm2Z+6zTxt52nf9rhY/XTVf8hnh5djAADy&#13;&#10;fV9VzAsAgOxeUhVGiNF/qYURZm1XRdyfc2GEpsd0XhhhPB6/G+NG2d3dHe3v70+eISmeU6meh706&#13;&#10;T2lj6WI8CiPIad/jELc8yKWcg/kIAADxWAeGOYmcy6UciL2EGErOb8qx55anoY6nb+cZj8ejCxcu&#13;&#10;ROn76dOnH9y+ffuzSUjTQp1xW6jtTfsIOZ4u9oXYP2ubJu2atp2nfdvjYvXTVf8hn09ejAEAyM6C&#13;&#10;FAAAkBPVZuOkNfFxIftWGGG+sVcR+8iuMMLBwYHCCAWcp7SxdDEehRHktO9xiFseus6jXMo5w56L&#13;&#10;5iMAAN5/we8HhpJz5NI97Prnfv18L1pmnoY6nr6dZ2tra3R8fByl75s3b360vr5+ZxLStFBn3DbP&#13;&#10;9lh9tOkr9b4Q+5vkJ4f1hSnHNNT3IjkFACA7iiMAAMD8qgL6T/klQdVBu64KI4TuM+Qx2X25uLGx&#13;&#10;8V7Mwgg7Ozt/OaHCCNmep7SxdDGeUr9HtKhquPkVtzyUlkvMXYY5D81FAAC8F3svJq/5iHzLZbl5&#13;&#10;ELc45LebsSuQkMd4FEiYefzj5eXlRzMUSDjz8ADbY66xinHMvDmZpc8cCyTEXI8Y6rjQfXTZPwAA&#13;&#10;9Fr18uVLWQAAII+X07K++Szll9+pviCoArftujDC6/anKGYQsq+qq77rwgi3bt36OMZNojBCGecp&#13;&#10;bSxdjKfkwgjGJgZxy4FcIt+YgwAAUBZrxTAP5Rt5lIdhxp1rDCXnNuXYc8vTUMeT4jwpc3vt2rXR&#13;&#10;wsJCjBi2/ud//ucH//7v//7/TTad1Wza4QG2x+w7ZV+v25dif8g287Sdp33b42L101X/Ie9tL8QA&#13;&#10;AGRjQQoAAMiBwghR+h9yYYSYuQtdHTxUX1XE66MwgsIIgxhL6vGU/NeGcv4LMwojiFsO8Nfc5Jvh&#13;&#10;zT9zEAAAvEdT5jxEvuWxzDyIWwzurfQ5zS1PQ/2ev0/rU2rb29tRijF8HcP4wYMHn66srIwnm85q&#13;&#10;Nu3whttHEftOsd6rzb4glythm3ljSrUGMudrkMuz1sswAADZUBwBAIDOKYwQpf+hF0aoWuxPWRih&#13;&#10;ymh70D7W19fvxCqMcHx8rDBCAecpbSypx1Py94U5L5zqwTvRIBcVWlAqB/Io3zDP3DP/AADA+zX9&#13;&#10;mYOkyzfyKAfDjjvnGBRIKC9PCiSUH8vJycloa2srSoGECxcuXF9dXf1lggIJOa29inFMm32z7E/d&#13;&#10;Zp6287Rve1ysfrrqP+TzycswAABZUBwBAAD6p9TCCKni7+KLpibHdPnlXJA+6sIIy8vLj2Jc3Low&#13;&#10;Qv3F7OkgFEbI9jyljSX1eBRGkNO+xiBuOZDH4eRavulq3pl7AADgvZt+zz/kWh7loIS4XTv57Xrc&#13;&#10;uX3vP8R1CAokzGZxcfHtfyiQcGaoDbeH6KOLNVizHNNlgYRgUzdS2zZxePkFAIAeqmJ8kAUAgJlf&#13;&#10;SMv6ZrOECsApvwSoOmhXRdyfcl8J2+fqY1IY4etbexz6BpkURqg/xyqMkO95ShtL6vEojCCnfY1B&#13;&#10;zHIgj3IN5h0AAPSTtWWYd3KNHMpBf+PONYaSc5ty7LnlKafxpBpLivOkimVhYWF07dq1KH3v7Oz8&#13;&#10;+urVqz+chDQt1AbbQ/TR5fYu9oXYP2ubGO3aHtPmuNB9dNl/yGeTl2AAADq1IAUAAHRFYYSk/Xc1&#13;&#10;XoURytw+Vx91pfcHDx58qjDCcM9T2lhSj6fkv3SiMIIYxCwHnk1yDannnHkHAADe0THvSJNrzFc5&#13;&#10;GO794zvAssc+5O/ecxlLn9avnJyc1EUMovS9tLT0/c3NzdVJSNNCbbC95DVZXe0LsX/WNjHaZfN4&#13;&#10;Kbz/kM8mHyQAAOiU4ggAAHRCYYQo/VeJjqs6iL+rwgih+6wiX4NOCyOsrq7+8sKFC9dD3yB1QYQX&#13;&#10;L14ojJD5eUobS+rxlFwYIddxlf49q4WCg30HttjYPDJf4Zz5Zs4BAIB3dzhrziHPpeRRDnzvIQa5&#13;&#10;TT12BRK6H0uf1rEcHh5GK5AwHo/fLaxAwihB/ynXrIXa32bco8jXINW4FUj467PJCzAAAJ1RHAEA&#13;&#10;ALrV58IIVcI2sY6vAh5TRT5/zC/3ZiqMsLi4+HboG6QuiLC1tTU6Pj5WGCHj85Q2ltTjURhBPvsY&#13;&#10;wzwxK4xgXYB5JM9w1lwz3wAAwDs9zDrfkGc5LCMHrrsY5FaBhKGNRYGE2dQFEr744osfT0KaFmqT&#13;&#10;tATa3rZtyPO2OSbEsbMeH3rNnwIJAABAs5fy+h+aAABA0pfQsr65LKHS79ALI7SpaB16X9VhX1VX&#13;&#10;fbx48eLTpaWl74e+OVIXRvjm+dSLc6Q8T2ljST0ei3Xks48xiFn8cijPYJ4BAABnsQ4Nc02ekb+h&#13;&#10;56APMecaQ6m5TTnu3HKU03hSjSXFeVKd48qVK6f/xfD06dMPbt++/dnkdNOGMeO2Lvo4b3uqvtrs&#13;&#10;m2V/6jbztJ2nfdvjQvfRZf8hnxlefAEASG5BCgAASElhhOD9VxnGVmV0jXIojDAK2Fd2hRE2NzdX&#13;&#10;YxRGqL148UJhhMzPU9pYUo9HYQT57GMMYhZ/6vzJoTxjngEAAOW9+3v/x+fM/uQZ89QcGl7Mviss&#13;&#10;d9xD/m4+l7H0Zd1JfY69vb3RwcFBlP5v3br18cbGxnuT000bxozbuujjvO3npnaOvmLsm3f8c0+p&#13;&#10;DPuuMo8r9TVq+8zwwQEAgOQURwAAIBmFEZL239V4Q7arIu6P9cVRk2O6+LItaB91YYTxePxujAm3&#13;&#10;s7Mz+uqrr3xBnfF5ShyLwgjljrv071GHuABy6Is+LXp135un4B9FAQCAzwQ+E5BuniHHuefQHKpc&#13;&#10;czEMOrcKJAxrLH0qkFCv3YlVIOHmzZsfra+v35mcrsnQGm4P0UeXhRNi7Quxv0msodtl82gpvP+Q&#13;&#10;zwwfGgAASEpxBAAA+Gel/NI6VeVjhRHm35fT9qB91BXcYxZGqL9c9cV0vucxlvPPZVGOfOaeVzGL&#13;&#10;P/f8yaEcU/78MscAAACfFehijiHH8pd3Dlxz12zIc0mBBGMpMZZJgYTDw8MYfY+Xl5cfvaZAQi7r&#13;&#10;pVJs72JfiP2ztonRbt72bY+L1U9X/QMAQJEURwAAIAmVYcOnNNFxVQfjVhgh/PbghRFu3br1cYyJ&#13;&#10;vbu7G63q/JRnUy/OkfI8xlJG3E3HnWthhB68/wztfW/QizstbpU/OWboc8v8AgAAfD7F/BpGjpE/&#13;&#10;8Q8nZt8jljtuBRK6HUvf/hhIXSDh+Pg4Rt+nBRLW1tZuTDad1Wza4Q22K5DwmkvRcv+sbRpNj8jt&#13;&#10;Y4176O968gkAQDKKIwAAEF1hv/QsoZJvjoURqoRtUl+/0gsjhBj7q22PHz/+TqzCCHVRhP39/clz&#13;&#10;I8WzqRfnSHkeYykj7j6M20Ixc0n88odnEuYWAAAwjM8UPlfgM6v8yp/4hxCzGOS1i3ErkNDtWPq2&#13;&#10;XmRraytagYSHDx9+urKyMp5sOqvZtMObnKqQ7U3jaht/yONDrw0sqUBCCWtOUz2TfFAAACAJxREA&#13;&#10;AIhKYYTg/edY5bjKrM08x1YB+6si57WLiuin1tfX79y7d+/nMSZRXRihrjT/zXMjxbOpF+dIeR5j&#13;&#10;KSPuPoy7D4URBvi+N+R3XYuA5U9+GeS8MrcAAACfNShpbiG/ueZP/OIVwzCfQwokDGcsCiTMZnFx&#13;&#10;8e3V1dVf/k2BhDPDbLC9iz9SMwo09nn7ajveUtb/xepbgYSwzyQfEgAAiP/e+fLlS1kAACDeC2c5&#13;&#10;v+gs5ZfTqX6BX3XQroq4P/S+qqO+OuujLoywvLz8qK7YHvrmUBgh//MYSxlx92HcCiOIV/xyh/xi&#13;&#10;TgHg2X8W6xoAhsezH/NKbuVP7GI2/iHkNeW4c8rR0MaSKt4U51lYWBiNx+Movz/a2dn59dWrV384&#13;&#10;CWdamA2259JHyr7a7Auxf9Y2MdrN277tcbH66ar/UM8jHxAAAIhKcQQAAOK9bJb1LyiqAvpWGGG+&#13;&#10;/akKI8xzTBEFE+rK7HWF9rpSe+ibo64oX1eWrz+bKoyQ53mMpYy4Sx+3v5YjXrHLH3KLOQWA53Cu&#13;&#10;rKkA8CzGnEJu5U784i1j/AoklJUjBRLKPU/MAglbW1u/uHbt2k8m4UwLc8ZtXfQxz/bQx7TZF2L/&#13;&#10;rG1itJu3fdvjYvWTuu/QzyMfDgAAiEZxBAAA4rxoKowQuv/cCiPM2rZvhRHO26cwQkMKI+R/HmMp&#13;&#10;I+7Sx136P/gZ4j9YUhgBuZNbzCcAPEtpztoMAM9SzCf5Re7E3qd4FUgod9wKJHQ3FgUSZvO///u/&#13;&#10;/++//du//T+TcKaFOeO2LvoIub2LfSH2h2wzT9t52rc9LnQfXfYf8nnkgwEAAFEojgAAQJwXzXJW&#13;&#10;ASuMMF97hRG6356kj729vUeXL1++F/rGODk5GW1ubiqMkPF5jKWMuEsft8II4hW/3CGvmE8Ano1w&#13;&#10;Pms6ADwfMZfkVu7ELl4xDCOvCiQMYyx9KpCwuLg4WlpaitL306dPP7h9+/Znk3CmhTnjti76CLm9&#13;&#10;i30h9odsM0/bedq3PS50H132H+pZ5EMBAABRKI4AAED4l0yFEUL2XyU8rgrYLkWbGIUTSimMMG17&#13;&#10;0Labm5ur4/H43dA3Rv05dGtra3R8fKwwQqbnMZYy4i59zAojiFfscoe8Yi4BeO5BeNaAAJ59YB7J&#13;&#10;rdyJXbzGr0BCaTlSIKHc8/SgQEJuhRDmKWYQqwBCyuIHs07WeSa1AgndP1d9IAAAILgFKQAAIKTK&#13;&#10;KuNXqejpeKvM2sxzrMIIM8T5/PnznyqMkN3z1Vg6HovCCO7NPj5bxCv2WHmTO3MS9yhA6ufa6/4D&#13;&#10;94T7AvA5B8yj7nKL3Im93/HmOP5SczrU77+HNpY+PeMODg5Gu7u7Ufq+efPmR+vr63cmaWuS4gbb&#13;&#10;S1gTFuOYNnnsqk3beDp5pHijtaYYAIA4FEcAACCYwn6JWfV4jFWk9lVGsVcR9jU9porcT9BiBzNs&#13;&#10;f7VtY2PjvTfffPNHMS5sHwsjDO2LcYURivq5bFzG3zrWoX5HbSG0e8ScpK9zyDwCSn12+cfd4D4D&#13;&#10;8NmH1PMIec0pd2IXr/EPK6cKJAxjLH06x/7+/mmRhAh9j5eXlx+9pkBC6vVVoc4Zsp/XHdNmLV1O&#13;&#10;6wVD53mUUeyjHo9xcj/7MAAAQFCKIwAAMERVAf2XWhghRKXnLgojpKjSHeK6xKps/neFEW7duvVx&#13;&#10;jBtjZ2dHYYSMYzGWMuIuecylL3wc2sJNiy1xj8gr5hBAiueTf4wN/bhnAXwewhxCXuVN7OHiNX5z&#13;&#10;KHUurUnod7ypzlGvCYpVIOHBgwefrqysjCebzmo27fCWbc/b3iiMOfaFXrMWs0BCiPWCsdq1vY5d&#13;&#10;rgPNpX8AAMiS4ggAAARRUGVXhRHi5WIohRFGAfuqMujj1ba60vrNmzc/inFjTL4EVRghz1iMpYy4&#13;&#10;Sx6zhVziLSVui3LlTV7p0/wxh4BcnkX+ITW45933gM9I9GEOET6vyJvY+/ncyXXsvvctJz+5jMXa&#13;&#10;k+bnqNcGHR0dBe/7woUL11dXV3+ZWYGEFEUWhlogoW1+Qp9fgYRwzwkfAgAACPd++fLlS1kAAKDd&#13;&#10;S2VZv7SsCui7yuyYKlGbnAojnLevi+3Rv3yrCyMsLy8/qiuuh74x9vf3R7u7u5PnRYpnknMYS69i&#13;&#10;Ln3cCiOIVezyhpxi/gCeOQDnsW4F8NzB/JFT5E3c/Yw3x/GXmNOUY84pP7mMJdU4UpwnVSzj8bgu&#13;&#10;aBC83/39/d9fuXLlB5NwpoXZYHustim2d7EvxP6QbZq06+KYmP2k7jv0s8gHAAAAWluQAgAA2lAY&#13;&#10;IXjfVWa5qBK2SZ2XPhZGmCueurL6gwcPPo1RGOHg4EBhhEzPYSxlxFz6uBVGEGsJcfuHffImp/Rh&#13;&#10;7pg/QOxnjL8AD3T1vPHMAXyWIsf5g5zKW/fPcNfZ+IeU05Rjtlahu3H0aS3K1tbW6Pj4OHi/ly9f&#13;&#10;vre5ubk6CWdamE1S0mB7TmvJ5om1bU5CHh9yrWFuay27HG8xP+AqHwAAAAhAcQQAAIai6vEYq0jt&#13;&#10;q0KuT8giB/Mck+LLrDZ9vLYwwurq6i8vXLhwPfRFPTw8HO3s7PzlZIoWZHUOYykj5tLHXfJ3mRbW&#13;&#10;iRt587zB3AGG9jzxj5EBzyrA5yswb+RU3kqLXazGP6ScKpAwjHH0aU3KixcvRjH+OPx4PH73+fPn&#13;&#10;P52EMy3MGbedt30UoI8uCyTEKqqQ43rCKlEMfV5/CgAAxalifOgEAGAgL5PlfFtYFdB/qYURQlRy&#13;&#10;brM/9L4Stgdtu7e396iurB76pqgrwNeV4OvPnIoW5HUOYykj5tLHXXphhAG9yw35PdbLvJzJKeYM&#13;&#10;4PkB0GPWwgCeH5g3cipn4havsfcxnynHnFN+chlLqnGkOE+KcywsLNTFDKL8fvLp06cf3L59+7NJ&#13;&#10;ONPCnHFbiLY5bo+1L8T+WdvEaDdv+7bHhe6jy/5DPYe89AMAMP9nTikAAGAelVXVr1LRYR9VB2Nt&#13;&#10;2l+fCyOEyldnVcw3NzdXFUYY1jmMpYyYm4w5t3GX/heKFEYYRtxeY+VMTjFngL4/L/xVdYDpz0TP&#13;&#10;RaDJ8wN8du82p8iZ+69f11nB9/LGbA1Dd+PoyxqVk5OT0YsXL6L0fevWrY+fPHnyYBJOk9AbbC95&#13;&#10;jVnMfSH2h8zXvP2lWrOZIvZS3w3kAQCAuSmOAABAY4X9UrIqtO/c4xpKYYRR5L5S9/Fq27Nnzz4c&#13;&#10;j8fvhp48dUGE7e1thREyPIexlBFzyWMu/TtLC+fEjZylyKec0nS+mDPA654RnhcAnqOAz/KYM/KJ&#13;&#10;nPmex9iHlU8FEoYxjr6sVTk6Ohrt7OxE6fvu3bur6+vrdybhnBXitNCbpCmTPtr0VXqBBOs/y4qr&#13;&#10;6XPICz8AAHNRHAEAgD6rjLHxeXL5UqKLL2yaHBNie+o+Xm3b2Nh476233vow9CSrCyJsbW2dVn5X&#13;&#10;tCCvcxhLGTGXPGaFEcSae8y+T5cz+cR8AUp+JvjHuwCeu0A+zweYdc4gn3ImbrGe/3NVPsvJozUN&#13;&#10;3Y2jL2tWDg8PR7u7uzHGPl5eXn60trZ2Y7LprGbTDm/ZNmYf520/NyWJ97UdU+g2IcY7yuw8fR8j&#13;&#10;AADMTXEEAAAaKahSa1VA/1Wi43L7cuB156oyOV8XX1ZFL4zw+PHj79y6devjGBe1LoxwfHysaEG5&#13;&#10;z/fBjUVhBPfKkBY0D3XxtkWzcua+w3wBSnoG+Me4AJ7TgM9vmCvIp5y1j1usxj+ke0aBBOMoJZb9&#13;&#10;/f3RwcFBjLGPHz58+OnKysp4sumsZtMOb9l21LBtirVouay7GyUeR5sxpVrD2UX+inhQVV70AQCY&#13;&#10;5z2y/sueAAAw08tjWb+ErDLvu9TCCCEqNbfZH7LIwTzHxNwevY/19fU7dcX0+ovB0DfFzs7O6ZeY&#13;&#10;CiPkeZ5SxjHE3Jc+5tILIwzoHW6o765e4OVLPjFPAPc9AElZgwPuezBX5FLOxC3W8sdeYj5TjTmn&#13;&#10;3OQylhTj6NM5lpaWRpcuXQre9+Hh4R+/7vd7k1NNG8KM27roI+T20Me8bl+I/bO2idFu3vZtjwvd&#13;&#10;Rxd9h35GeNEHAGBmC1IAAEAPVYX2HfrcVQfnz60wwjzn6rJ6d5s+zm1bV0hXGCGfc6Q8TynjGGLu&#13;&#10;Sx+zwghizTlm//DQPDH/ME+AXO51f2EcwPPfzwAYzn0Pfh8glznnTNxiNfZ+53OI37UPac1Fn85R&#13;&#10;rzE6Pj4O3vfi4uLbm5ubq5NTTRvCjNvO2z4K0EcXa9BmOabN2ry2++eNJ2R/Ja0LLSUuAACIRnEE&#13;&#10;AABmUpXzzV9ljFHGU2phhKrg7UELI6yurv4yRmGEuihC/V+i51AvzpHyPKWMY4i5L33MFliVEedQ&#13;&#10;CyNgnsgl5gnQ1f3tH8YB4GcFuNfd35gncilf+cUtVmMfSj4VSOj3OPp0jq2trSgFEsbj8bvPnz//&#13;&#10;6eRU04Yw47YQbXPcHmtfiP0h2yR9BJTwI6KQn2Ne7gEAmP398eXLl7IAAMD5L40KI4Tsv0p0XBWw&#13;&#10;3VAKI8xzTJVBH69tu7e39+jy5cv3Qt8QdVGEuqL7N8+J2M+hFM+6VM/UXJ7tOf2cGVzMpY659O8h&#13;&#10;h1QYYYDvq17a5UweMUcA9zUAxbOGB9zTmCPIpXyJe8hx5jj2EvOZasw55SaXsaQYR1/OUf+e9dq1&#13;&#10;a1F+3/r06dMPbt++/dkknGlhzrgtRNuYfcQ4ps2+EPtDtmnSbt72bY8L3UeX/Yd6Bnm5BwDgtRak&#13;&#10;AACA86jG+tdUdNhHl4URcs5tFbjPkBW2U/ZxbtvNzc3VGIUR6gruu7u7k+eEJ8Tsz1Tj+IdxKIxQ&#13;&#10;zphL/2szCiOImeHdD+Ye7jUg1L3sr3wD4GcP0PaeBr8/kEv5yiNucRr7EPI5xO/gh7QWoy/nqP/t&#13;&#10;89bWVpRCDLdu3fr4yZMnDybhNAk9QNuYfYRcDzdvf22OCz5VI423y7x4oR1ZswwAwGwURwAAoC+q&#13;&#10;QvsOfe6qg/NXEceU6kudmNtT9/Fq2xdffPHj8Xj8buhJWRdGmHxB6YvdvM5hHHnHXPKYLaISq5j7&#13;&#10;kSv5kkvMD+D1969/wAaAn1GAz4uYH2XnEvkSc9nPFQUSyhqzAgndjKMv5zg5ORm9ePEiSt93795d&#13;&#10;XV9fvzMJ56wQp4Xesm3MPubZ/rp9IY+Z9dgq8vlD9FfSetFS4gIAgKAURwAAYKqCKrBWPR1j17/o&#13;&#10;TlEYoQq8L7fCCCHGMlfbjY2N965fv/5R6IlTF0TY3t5WGCHDcxhH3jE3Ga/CCMbeh3kjZveCeYf5&#13;&#10;AZRwz/pHpgD4WQb4/Ij5IY/ypUCCWN3Hfc2lAgn9HkdfznF0dDTa2dmJMfbx8vLyo5WVlfFk01nN&#13;&#10;ph3esu2oYdsuCySEXrsXan/INnNPo0THJH9EFfIzzAs9AADnUhwBAIAzKYwQtP8qs1z0tTDCPOfq&#13;&#10;YnvML8tO1ZXPb9269XHoCVYXRNja2jqt3O6L3LzOYRx5x1zyeBVGEKeYy8+VfMkj8eeG+QHl3Kvu&#13;&#10;WQCG9DMPKOOehWnzA3n0TBKze2GkQEJBY1YgoZtx9OUch4eHo93d3RhjH6+urv7ybwoknNmsSZcN&#13;&#10;tue0Vm3euNrsC7E/ZJt5czMKnM9RJmNVIAEAgOJV9T9uAQCAf3pRVBwhVN9VouMURohfLTuXggnn&#13;&#10;tq0LI9SVz+sv+ELfEC9evDj9QtIXuHmdwzjyjrnk8VooJU4xyxXyiHkB7lEA6BdrhMA9inkhj8jV&#13;&#10;cGMuOc7cxl5iLlONOafc5DKWFOPowznq/peWlkaXLl0K3vf+/v7vr1y58oPJqaYNYcZtIdqG6jvk&#13;&#10;eWPtC7E/ZJsm7eZt3/a40H100XfIZ4MXeQAAzrQgBQAA/COFEYL1XWJhhK6vW6rCCKHylFVhhLrS&#13;&#10;+f37938WozDCzs6OwggZnsM48o655PGW+g/KhvJXfvwFJ+RKHjEvgH++N92jAODnJvjciXnBeXlE&#13;&#10;roYes8Low85lqjHnlJshrZXowznq/idrk0K7fPnyvc3NzdXJqaYNYcZtIdqet71t2zbnjbEv6e0W&#13;&#10;KZ+p1oCmzm0RP8wqL/IAAEx7V1RICwCAv3tBVBghZP9VgmNCf1ESok2b/aELIFQdbO+s7cHBwW8X&#13;&#10;FxffDn0z7O3tnf73zTMi9jMoxXOuF+cwjrxjLnm8JRdGGMi72hDfT72ky5UcYl4A7kcASMQ6InA/&#13;&#10;Yk7II0PN1VDiLTnO3MZeYi5TjTmn3OQylhTj6Ms5xuPx6MKFC8H7/fLLL//jxo0b/z0JZVqIM25L&#13;&#10;3Tbk9tDHvG5fiP0h28zTdp728x4To48u+w/17PESDwDA31mQAgAAJhRGCNp/VWDOFEZovz11te9X&#13;&#10;besK5zEKIxwcHCiMkOE5jCPvmEsdb8l/fUphhP7G6x9AypUc0vWcMC8gn3vR/QgAfv7CUO9HMCfC&#13;&#10;5xG5GvI95jvBYecy1XhzysuQnmV9iXVra2t0cnISvN/r169/tLGx8d4kXU1SG6BtiHVmobaHPmaW&#13;&#10;HFUBclwFvlZJbstM+igpZ9Oeb17iAQD4O4ojAADA3+vyF9JVpPZ9LYwwz7lSfHnUpo+52j579uzD&#13;&#10;8Xj8buib4fj4eLSzs/OXkymMkM05jCPvmEsdb8nfISqMIN7Bv7zKlRwSfD6YE9D9PeheBAA/nwGf&#13;&#10;VTEn5FCuuoxZnMbd51wqkGCelBDH9vb2KMYfir958+ZH6+vrdybhnBXitNBbth01bNvFGrdZjulT&#13;&#10;gYRYazVDHRe6DwAA6BXFEQAAOFVQZdUq875LLIwQop8uCiNUBWyP3rauaP7WW299GPpmqAsj1JXY&#13;&#10;v3k+xH7+pHjG9eIcxpF3zKWOV2GE/GO06BBzQw4xH6Dv9557EAD8/Aaa3X/wt3OCdjlEroYcrwIJ&#13;&#10;w82lAgn9HUNfznFycvJq3VLgsY+Xl5cfra2t3ZhsOqvZtMMTtu1ye6x9IfbPfKkDt2s7vtwLJBTx&#13;&#10;Q6zy8g4AwN9QHAEAAIURyourKiyvORRGCDXmmBW/G7etK5nfunXr49AXrK68PqnA3ofvFBRG6Pc4&#13;&#10;LDIZVv76MnYxTo/Xd9nmhrmG+QD9v9/8gy4A6PfPeMDnWbqZD7ifzDXxDi3OHO9d3117duSSjz4V&#13;&#10;SNjZ2Ykx9vHDhw8/XVlZGZ/XrEmXAdrmthYu1r6YsaTqzxrWbp+hfqgAAPCXd8P6H7sAADDwl0LF&#13;&#10;EUL1naoycMjKxiHatNkfugBCzMrYqfs4t21dGKGuZF5/YRfyRqg/I9aV14+Pj3vxZanCCP0ei8Ul&#13;&#10;w8pf6eMWp3jlSQ4xF8B9BgAMkXVJ4F7DXJA/uRKvGIc29tJymWq8ueRlSOPoyzkuX748unLlSvB+&#13;&#10;9/f3f/91vz+YhDItxBm3hWgbs4/ztoc+5nX7QuwP2aZJu3nbtz0udB9d9B3yueOlHQCA0YIUAAAM&#13;&#10;m8IIwfpWGKH5/pIKI4Q4Z7C2deXy+/fv/yx0YYRaXXG9L4URBvYsH9xYFEYY5v2nMIJ4Petpkz85&#13;&#10;xFyAdPeY+wwAOOv9wDsC+LyLuSB//cqVeMVo7P3I5dC+4x/SOPpyjr29vdHBwUHwfi9fvnxvc3Nz&#13;&#10;dRLKtBBn3Bai7ahh25Br4kIeM0t8bfeHbNP0eszTvu1xofvoou+Qzx0v7AAAjCpFswAABvwyqDBC&#13;&#10;qL4VRmi+P1XRhJjbU/fxatvBwcFvFxcX3w59M9SFEeovE30Bm9c5ShhD6rFYTDKs/JU+bnGKVZ7k&#13;&#10;D3MB3FsAANNZtwTuLcwD+ZMn8Yqzr+MuLY+pxptLXoY0jj6co+5/PB6PLl68GLzvp0+ffnD79u3P&#13;&#10;Jqc66/TThtWybcw+Qm6PtS/E/pBtmrSbt33b40L30UXfIZ8LXtgBAAZsQQoAAIZJYYTi4qoS56uK&#13;&#10;eHwfCiOEGONcbeuK5TEKI9RFEWJUWZ/y/HGOHo0h9VgURhhW/kofd9MYFUZAnuSPOM9WcwHi3Ffu&#13;&#10;LQDA+wXkf29hHpgH8idP4eMVp3H3NY9D+85/SOPowznq/re3t0fHx8fB+75169bHT548eTA51Vmn&#13;&#10;nzaslm1HDdt2uUYuxr42uYjVT9XR+LL7kVDIzy0v6wAAA6Y4AgAAQ1Zl0kfqc8SOewiFEaou2n7x&#13;&#10;xRc/Ho/H74aeYHVRhJ2dnb+cLMGXldFvGIURejsWi0eGlb/Sxy1G8bbNkTzJH+YA5HQ/ua8AAO8f&#13;&#10;4DMy5sGQ84c8DfGe8t3iMPOoQEJ/x9GXc9QFEmL8sfi7d++urq+v35mEclZ408JO2LbL7V3sm3nq&#13;&#10;hZ7KKW77QsYJAADZUhwBAGCACqqYWmXed5VZXFWiNlWP5sE8560ijf3cL8A2Njbeu379+kehg6wr&#13;&#10;qu/u7k6eDbGfPSmeb704RwljSD0Wi0aGlb/Sxy3G6bFaRGpOmGOYA1DGfeR+AgByfD8BfGam/TzA&#13;&#10;PWSOiXcIMfqutozxKpCQfhx9eG7VhRG2traCF0j4OjfjBw8efLqysjKebDqrWZMuA7TNbc1cV+dL&#13;&#10;tSYydb5yL5BQxAOj8pIOADBYiiMAAAyMwgjB+k71S+0qYLsUhRFCV4EOeUzqqtwh2p6qK5PfvHkz&#13;&#10;eGGEk5OTV18YKoyQzzkK+5nSq/P0cbylLtbzF3fE6rmK3OHnBqS/h9xHAEBJ7y3eXcBnaMyBrvKH&#13;&#10;OTa0OaFAwjDzqEBCf8fRh/VB9XqnyR+CCenChQvXV1dXf/k3BRLODHHGbSHaxuzjvO2hj3ndvhD7&#13;&#10;Q7Zp0m7e9m2PC91HF32HfO54SQcAGKAqdNU8AAAyfwEs4xeBVQH9VwmOqRK3y60wwnn7utjeSdv6&#13;&#10;C7dPPvnkD3WF8pA3waSS+vHxsS9XMzqHceQbb4ljtVBJjOKVI7nD9QfcOwDAUFj/BO4fXH+5kyOx&#13;&#10;irGEcZeWx1TjzSUvQxpH7HOkiOHSpUujf/mXfwne79bW1i+uXbv2k0ko00KccVvqtim2x9qXYn+s&#13;&#10;dvO2n/eYGH102X+IZ46XcwCAgVmQAgCA4VAh9S9pyKSP1OfosuDE0AojjEK1rQsj1BXJQxdGqL14&#13;&#10;8UJhhMzOYRz5xlviWBVGEKN45WgIeZM71x9oft+4dwCAIbzveOcBn7Npdv2ROznyLO3z9fQ9bhnj&#13;&#10;tSajf8/PFDHs7++PDg4Ogvc7Ho/fffbs2YeTUJqEHaBtiHVrsbfH2hdk6mXeX6xzDP7F1NpoAIAB&#13;&#10;vgMqkAUAMJAXv3J++Vdl3neV6LgqYLsQbaoIx5ZSGGHa9uhtNzc3V+sv3ELfCDs7O6dfDiqMkM85&#13;&#10;jCPfeEscq4VJYhSrHMkdrj3gfgEA+Ctro8A9g2svb3IkXjHmNubScphqvLnkJYdxpBhDH85R9z8e&#13;&#10;j0cXL14M3vfTp08/uH379meTU511+mnDSti2y+3zHjNvn7PuD9mmSbt527c9LnQfXfQd8png5RwA&#13;&#10;YCAWpAAAgIxU4mrUPofCCDGuaRV5fhRRGOH58+c/jVEYIVbV9DMDVBjBOAqPt8SxKowgRrHKUd/z&#13;&#10;JneuPfD6e8X9AgAw/T3JuxL4HM751x73jBy5l/oaY27zsLQcDm2tQA7j6MuamBRrh7a3t0fHx8fB&#13;&#10;+7558+ZH6+vrdyanOuv004aVsO152xunM2D/MdcbplozOW8s1sACAEACiiMAAAxA5Zv40zR01Eff&#13;&#10;CyNUgfd1VUwhZh+ztn21bWNj470333zzR6FvgsPDw9Hu7u7kuRD7udOHZ6dxdDAOhRGGd99ZICbW&#13;&#10;gb2Xy5G5hXsGgt8j7hUAgPnfowCfy3HdQ+YOORpSrL6bHF4OFUjo5xj6co66QELoPxj/9bjHy8vL&#13;&#10;j9bW1m5MNp3VrEmXAdqm7qNNX1WLXAyxQEJX61v79n7ipRwAYCAURwAA6LmCftlXZd53VXgOYpwv&#13;&#10;1pcbTY6JWSk7dXXvU3XF8Vu3bn0c+mLXFdJ3dnYmz4XYz50Uz7biYzCOfOMtcawWH+Ub31C+d7Vg&#13;&#10;1nw3t3DdIe394R4BAAj/fuUdC3xOx3WXtzQ5EqsYjbvcHCqQ0M8x9OEcdWGEra2tKAUSHj58+OnK&#13;&#10;ysr4vGYzbgvRdtSwbcy1dbMcE3oNYcjjczxf7utci/ihpUACAMAwVKE/AAIAkNkLXxm/6OtrYYRY&#13;&#10;FYNTVT6uMtnXxfZO2taVxt9///3f1F+shbwJ6s99f/7zn0//rzBCPucoYQwpx6EwwjBy14dxi2/Y&#13;&#10;scqPvOG6g3sDAGA4rKkC9wauubzJkVj7HV9O4y4th6nGm0techhHijHEPkeKGBYXF0dLS0vB+93Z&#13;&#10;2fn11atXfzgJZVqIM25L3TbF9i72zbI/ZJsm7eZt3/a40H100Xeo542XcQCAnluQAgCA/lIYoai4&#13;&#10;SiqMkDJfXW1P3rauMF5XGo9RGGFSGV1hhHzOUcIYUo5DYYRh5O5vx6wwgljlB3ljaD8bYJ57wr0B&#13;&#10;AJDPexngc7xr7prLW5wciVV8xl1mDoe2lmAo60j6sK7o8PBwtLe3F7zfpaWl7z9//vynk1CahJ24&#13;&#10;bU5r7YJMmwA5qwLmPtaa0OJ+hBbwc8qLOABAz1UKYgEA9PRFr5xf7lWZ910lOKa0wghV4H0hj6ky&#13;&#10;6GOuti9evPi0/iIt9E3wdb+nX/z5kjSfc5QwhpTjUBhhGLkrecxiHHacciRnuObgfgAA4CzWW4H7&#13;&#10;wfVG3uRHrP2JL6dxl5bDVOPNJS85jCPFGGKfI0X/S0tLo0uXLgXv++nTpx/cvn37s8mpzjr9tGEl&#13;&#10;bBuzjxjHvG5fiP0h2zRpN2/7eY+J0UcXfYd8HngRBwDoqQUpAADoH4URgvVdFZ6Dec7Xt8IIo8R9&#13;&#10;zFUYoa4sHqMwwu7ursIImZ2jhDGkHIfCCMPIXcljFuOw42yTHzkyr3CfQJN7wf0AAOBdDnzOx/Xu&#13;&#10;f94wr4YwF0qNL6dxl3Y/DG1twVDWlZS+Bqjuf2dnZ3R8fBy871u3bn28vr5+Z3Kqs04/bVgN2o5a&#13;&#10;9huqj1RrAWeJo+3+4NOskHNUhecgxPPAizgAQE8pjgAAQFf6Whih6jCmqsNrVgUeVxV5e9s+ghVR&#13;&#10;2NjYeO/NN9/8UeiLdXBwMNrf309zMyuM0JsxpByHBR3DyF3JY24an0V7yI/7B9cbmtwH7gUAAO94&#13;&#10;4HM/rrec8c85Eqe57rqUN0+sMTA/coyh7n9ra2t0cnISvO/l5eVHKysr48mpzjp9k6E2OL6LQggh&#13;&#10;1/212RdkWgRqE+vcscYz+AIJAAD0k+IIAAA9o9Jpt+mP1L5K1CbGlw8hK0jH3J667am6kvjNmzc/&#13;&#10;Cj0Rj46OTiugf/NMiP3MKbr/VOcoYQwpx2EhxzByV/KYxSfWeXIjP3KG6w2vuwfcBwAA3v3A7wHo&#13;&#10;4/VGzuTHs7Iv19J3w/mP1fqOdOPoy3qd7e3t0cuXL0OPe7y6uvrLvymQcGazGbelbpti++v2jeY8&#13;&#10;rs3ax9Bt5onRS2B3z0u5BwDo43te6A97AAB0+HJXzi/xcq9GWyU4pqTCCK/bX0oBhKbb27Y99/j6&#13;&#10;C7JPPvnkD/UXZiFvgOPj49PK5/VnPV+E5hFDCWNIOQ4LOIaRu5LHLL7hxik/coZrDeY+AACxWJ+F&#13;&#10;+Y9rjZzJzVBjLTG+3MZcUg5TjTWHnORyXWKPI0Wcsc9x8eLF0RtvvBG8362trV9cu3btJ5MwpoXX&#13;&#10;YluItjlub7MvxP6QbZq0m7f9vMfE6KOLvkM+a7x8AwD0yIIUAACQWB8LI+R4jibny6UwQux4U1ff&#13;&#10;nnp8XRihriAeujBC/fv7Fy9eKIyQUQwljCHlOBRGmH8sCiOIT5zy05d8yZlrDX2f9+Y+AADeF+Hs&#13;&#10;+c8wrjVy5tlhHvQhPkX08x+r9R7ibOLo6Gi0s7MTvN/xePzus2fPPpykqklaZ9wWom3Tsc01TeY4&#13;&#10;77z7QuxPFX9u56gKzwEAAPz9S6jiVwAAPXmxK+ObiCrz/qtEx1UB24VoUyXcF/KY1MUOgrXd3Nxc&#13;&#10;rb8gC30DbG9vj7766iuFETKJoZRxKIyQ91hLXWhgEZc45QY5c53BnAcAgNezbgtzHtca+ZKfocRZ&#13;&#10;Yny5jbmkHKYaaw45GcoYYp8jRf9LS0ujS5cuBe/76dOnH9y+ffuzyanOOv20YWXadp7toY9ps2+W&#13;&#10;/SHbNGk3b/u2x4U6vuv+QzwLvHgDAPTEghQAAJSvshr/NA2FnHfIhRHmGUfMStcp277a9sUXX/w4&#13;&#10;RmGEusJ5isIIiZ5pRfdf0jgURsh7rAoj5BmbwgjIjfsG1xnz3ZwHAMD7JbSb8wzjWuPeMJ/EWXp8&#13;&#10;uY3Z9+5i7XIMpa/lqfuv11YdHR0F7/vmzZsfra+v35mc6qzTNxlq4rYx1+bNckys9Ymp1l7Om5dS&#13;&#10;1rr28ZntpRsAoCcURwAAIJUq876rBMeUVBgh5XXqYnvqtqeePHny4Pr16x+FTuzBwcHpf0ku4kAK&#13;&#10;F5Sex5zGYIHGcO6Fvi/cG9LzyXfBcuO+wX0BZ8918x0AAO+dEHa+4zrzzzlj2LlRIMGY+5TDPvyD&#13;&#10;/ZLGoUDCbP1vb2+Pjo+PQ/c7fvDgwacrKyvj85rNuC112xTbo13SlvtDtpkn/hTrVVNfJy+zAACk&#13;&#10;+0Dw8uVLWQAAKPmFroxvvfpYGKHpcaHbVh3un2dfFaivnAsmnHt8XSF8eXn5Uf2FWMgboK5ovrW1&#13;&#10;NXkexH7eFN1/qnMYQ16xljhWi4LEJ065kS9cYzDPAQBgwtouzHNcZ/limLnpc5wlxpbbmEvKYYqx&#13;&#10;5pKPHMbRh3zH7n9hYWE0Ho+Dfw9weHj4x0uXLn1vEsa08FpsC9E2VN8hz9tmX4r9s7aJ3TbEcaH7&#13;&#10;6KLvUM8ZL9sAAIVbkAIAgHJVVuoHSWPi40L0W3WYk5CFEULFmENhhHPHVlcGryuEhy6MUFcyryua&#13;&#10;f/M8iP28Kbr/VOcwhrxiLXGsCiOIT5xyI1+4xtD9HDfPAQDI8R3Veyo+i9GH64x8yY04S40ttzH7&#13;&#10;Pj7PfFiXUkYMJycnoxcvXgTvd3Fx8e3Nzc3VSRhNQp5xW4i2IcY27zGh1yQGm3KR8jCK2K8XxfbP&#13;&#10;GTkEACj9nU7BKwCAgl/myvgFXZV531WCY6qA7UK0qTLZF3N7Vm339vYeXb58+V7IyV9/ltva2jot&#13;&#10;kKAwQh7nMIa8Yi1xrBYBiU+MciNfuMZgfgMAwKys+cL8xjWWK7l5KU7xDX7MJeUvxVhzyUcO44g9&#13;&#10;hj5cz8XFxdHS0lLwfp8+ffrB7du3P5uEcVZo00LOtG3I7V3sm2V/yDZN2s3bft5jYvTRRd+hnjFe&#13;&#10;tAEACrYgBQAAZVIYQWGEOdtUia9F1dH2rtu+2vb8+fOfhi6MUKsrmPehMEKi56UxjBRGyH2sCiOI&#13;&#10;T4xyU3Ku5Ms1hpLntvkNAIB3Wsh3ftPva4z7wTwSZ6nx+Z4537Hmko8hrBHpw7Pp4ODg9L/Qbt26&#13;&#10;9fHjx4+/M0nVWelrkurEbVOs6Uu9fnHWc1YBcxxrjWnoPOa+vjf2c8xLNgBAwRRHAAAokF/KhUnj&#13;&#10;AGNqsz/kL+C72J6y7attGxsb77355ps/Cn2hd3Z2Rl999VUvvsgcwpexQ3pkW3gxnDnS53k9lEWG&#13;&#10;XiflRq7wPGTI89rcBgDAuy6UNbdxffH72KHPIwUSjLkv+VMgoV9j6EP/9Rqso6Oj4H3fu3fv52tr&#13;&#10;azcmpzrr9DNuS902xfZzL8uc+0LsL/JHqLfB1s8BOQQAKJTiCAAAxNLHqrKxKvpWGcRcBd7X1XhT&#13;&#10;Vss+9/j19fU7dSXw0IHHqlreyQ2lMEKvxmHBRf/zVvKYxTbMOOfJi9zIFa4v/Z3T5jUAAN6Bofx5&#13;&#10;TX+vL3IlN2L0velw8mf9gns3t/63t7dHx8fHofsdP3z48NOVlZXxec1m3Nbk+KZtc1zjF/oPPI0C&#13;&#10;57SKcH1SxNbFeT2MAQCI97L58uVLWQAAKOkFroxvb3L/hWmV4JjUhRHaVD5OuS/m9pRtzz2+/mLr&#13;&#10;k08++UP9RVfIyV9XKt/a2po8C2I/a/TfgzGkGoeFFv3PW8ljFtuwYpQbucK1BfMZAAD+mfVhmM+4&#13;&#10;vnIlL+IU2zDGXFL+Uow1h3wMZQyxzxG7/4WFhdF4PA7+/cLW1tYvrl279pNJGNPCa7EtdduQ27vY&#13;&#10;N8v+kG2atJu3/bzHxOiji75DPWO8XAMAFEZxBACAkl7eFEaoOuwjRlXmHAojvG5/leCY0gojvLbt&#13;&#10;wcHBbxcXF98OOflPTk5Gm5ubp1/2KVyQxzlyPv+Qcl3qWBVGEJsY5UWucG3BfAYAgC5YK4a5jGsr&#13;&#10;V/IiTrH1e8wKJOSXDwUSyuj/W9/61ujq1avB+/3Tn/70n9/+9rf/cxLGWaFNCznTtiG3hz4m1P6Q&#13;&#10;bZq0a9o2xHGh++ii71DPGC/XAAAFWZACAIAyVFb4B0lj4uNyiClGYYR5+ou9PUbbuQojbG5uroYu&#13;&#10;jFD/3n17e1thhIzOUcjPDbnOdKwKI4hNjPIiV7i2EHYeT/4DAAC8QzO8uYxrK1dyNdS8+P7OmPuQ&#13;&#10;v6GsazCGMmL46quvRru7u8H7feuttz588uTJg0kYZ4U2LeQGbUeR2nax5m+WY2Kumex8qic+jr8+&#13;&#10;Y+QQAKAgiiMAABBSVWjfIc9bBWxXdRjbPPty2p7yS6NX27744osfj8fjd0NfqJ2dndHx8bHCCJmc&#13;&#10;wxjyibPEsVrIIzYxyktpeZIr1xZynsPmMQAAeLcGc7jf1xa5kpfhxuh7VXOjb/kYwhj6MO/29/dH&#13;&#10;BwcHwfu9e/fu6vr6+p1Jqs5KX5NUNzi+bdsut7fZF2RKB2ozz1hLWStbQkwAAPSU4ggAAAUopCJp&#13;&#10;7r8YrRIck7owQpsKx6kKI8SeAymrYZ97/OPHj79z/fr1j0IHXlckPzw89AVlITEojGBe9Ok+6/OC&#13;&#10;Un8xaNDv1fJi/rgHXFsKn7/mMAAA+MwI5rDrytm5Yph5USDBmEvPX6pxWlOSZgx96H/yR2wC9zu+&#13;&#10;f//+z1ZWVsbnNZtxW5Pjm7bNcQ1grOIJqdZwzpvbFOtdU8+B7H8wVV6qAQCKUb18+VIWAAByfmEr&#13;&#10;55dtOf9StEpw3JALI5y3L+b2lG3PPX5tbe3G+++//5v6i6yQE7+uRF5/4fbNsyD2s0b/xlBMnCWO&#13;&#10;tcTCCD1+txrC+6OXaHmRJ1xXzF8AAKA168owf3FN5UpOxCi28sdcSv5SjTOHfAxhDKX3X/vXf/3X&#13;&#10;4N9R7Ozs/Prq1as/nIQxLbwW21K3Dbm9i32z7A/Zpkm7pm1DHBfq+K76DvmM8UINAJC5BSkAACCA&#13;&#10;PlaLrQrOd5XJeGJvj9G28fF1Re+HDx9+GrowQl2BfHd39y8nUrig0/6NIa84SxyrwghiE6O8yBNd&#13;&#10;XlPXlZLnrvkLAADezaHN/KWfzyTMf/NneNe9xNh8X53vOK0xSTOGPqwV2traCl6EYWlp6fvPnj37&#13;&#10;cBJGk5Bn3Nbk+KZtu1gLGGS6BMzNKLOxl3heL6oAAIR5sVTQCgAg45e1Mr6dyv0XoVWCY6qA7UK0&#13;&#10;qRLuy2l7yravtm1ubq6Ox+N3Q078+nPa1/2OTk5OfBnZcf/GkFecJY5VYQSxiVFO5AnXFcxZAADo&#13;&#10;E2vNMG9xTeVJXsQorjLHXEr+Uowzl1x0PY4+5Dp2/4uLi3VBg+D9fv755w/feeedX03COCu0Gbel&#13;&#10;btvl9lj7Ztkfsk2TdvO2n/eYGH100Xeo54uXaQCAjC1IAQBAnir/KiBIGhMcozBC+uuXTWGEL774&#13;&#10;4sehCyPU6srjCiN0378x5BVniWNVGEFsYpQTeaKra+q6Ys4CAACx3+G9x+OzJ66pPJWcFzGa00O8&#13;&#10;FqXkbkhrILoeRx9yHbv/g4OD0f7+fvB+7969u7q+vn5nEsZZoc24LXXboJdvjvPG2DdrrKHazJPb&#13;&#10;FOtg+efnixwCAGRMcQQAANqoMu67Kiz+0gojzDOOEF+kpGx77vGPHz/+zvXr1z8KPal2dnZGx8fH&#13;&#10;CheU8ABUnME16dG1URih7Pg8Czwf5QnPA0qdr+YsAAD4LArmLG2vKfIkJ8OL0Xex/c+dPxJhTuSU&#13;&#10;n93d3dHR0VHofsf379//2crKyvi8ZjNua3J8zLYhiyyUXCAhRs67OkfO64MBABj657WXL1/KAgBA&#13;&#10;bi9pZXzrkPsvPlNUyw1Z6bfqcH+V4JgQ21O2Pff4tbW1G++///5v6i+qQk78utp4XRzhm+dAzGdM&#13;&#10;7GdYiudk18/pHH5WDCbW0sZpMY7YxCcn8oTrCeYrAAAMlbVomK+4nnIkJ2IUW/7jLSV3KcaZQy6G&#13;&#10;MIbS+6+Nx+PRhQsXgva5s7Pz66tXr/5wEsa08FpsS9025PbQx6TaP2ubJu3mbT/vMTH66KLvUM8X&#13;&#10;L9EAABlakAIAgLxU/qWAwghpcxoyV7G3x2jb+Pi6YvfDhw8/DV0Yoa4wnqIwQk+ek4M+v1jzHqfC&#13;&#10;CGITn5zIEymvpetJSXPVfAUAAJ8BIMf5ius5xGc0w8qJ7wONt+TcDeGPcwxlDH34Qy4vXrwIXoRh&#13;&#10;aWnp+8+ePftwEkaTkGfc1uT4pm27WCs4yzFdrsVsOoZYa1ZD52PQL5DWdAMAZPqepogVAEBmL2hl&#13;&#10;/CKtyrjvKsFxqQsjVC32h94X6pgqcR9t277atrm5uToej98NOelPTk7qfk+/QPNlY7f9G0NecZY2&#13;&#10;TotvxCVGOZEjXE8wTwEAgH9mfRrmKa6nHMmJ+MSW53hLyV2KceaQiyGMofT+v/Wtb42uXr0avN/P&#13;&#10;P//84TvvvPOrSRhnhTbjttRtQ/UR+pg2+2bZH7JNk3ZN24Y4LtTxXfUd6tni5RkAIDMLUgAAkA+F&#13;&#10;ETqrMFsVnO8YxSBCVhiuMugjWGGEL7744sehCyPUvzff3t5WGCGD/o0hrzhLG6fCCOISo5zIEamu&#13;&#10;petJCXPUPAUAAHxWoNR5Sn+uJ3IkJ8OJz3e17s++XJchjKH0/r/66qvR3t5e8H7v3r27ur6+fmcS&#13;&#10;xlmhzbitadtRy35j9jHLMbH+kFbJ60lLPG/2PxgrP7wBALKjOAIAQCb88izILzirBMdUAdtVHe9v&#13;&#10;ekwVeXvbPmIVUThVfwF1/fr1j0JP/N3d3dHx8bEvFzvu3xjyirO0cVpsI65U8XldlBM5ci3BHAUA&#13;&#10;AHx+AHOU2a8lciQnw3nG+c62/3lTIMH9mkv/dXGEw8PD0GMe379//2crKyvj85rNuC3E8TELIcxz&#13;&#10;zhjrQlOszQy51jR2PlL1UfKzy8szAEBO72f1XycFACCDF7MyfnGWc/XXKsFxKQsjzNKmSrgvp+2x&#13;&#10;KmFPbVt/8fTJJ5/8of4iKuSk39/fPy2O8M0zIObzJfbzq+j+jSGvOEsbp0U24hKfnMgRriPmJwAA&#13;&#10;QDvWr2Fu4lrKkXyIcahx5TLekvKWYqw55KPrMcQ+f+n918bj8ejChQtB+9zZ2fn11atXfzgJ46zQ&#13;&#10;poUcoW2T47vcHmvfLPtDtmnSrmnbEMeFOr6rvkM9W7w0AwBkQnEEAIAcXsoURuiqKq3CCLPtC3VM&#13;&#10;lbiPYMcfHBz8dnFx8e2Qk/7o6Gi0tbU1eQbEfL7Efn6leEZ2/YzO4efEIOIsbZwKI4hLfHIiP7iW&#13;&#10;mJsAAADhWMeGuYnrKEdyIr4hxqVAQp5jVSBBgYTXWVhYOC2QEPp7ky+//PI/bty48d+TMM4KbVrI&#13;&#10;LbaFaBuqj9DHtNk3y/6QbZq0a9q2zTEx+uii71DPFi/NAAAZWJACAIBuKYxQRGGE3PJdZXIdqgB9&#13;&#10;pSyMMJrn+M3NzdXQhRFOTk5G29vbk2eAB+H5z8hBnz/VGBRG6G/OSh3v0OMaSnzz5ENOzBlzHbqd&#13;&#10;l+YmAADgswdDnpu4jkPIEcPKie8QjbfUvA1lHUXf18yU3n+9/uvFixfB+71+/fpHjx8//s4kjLNC&#13;&#10;a5KGBseH+GNIo0h9tDmmbZ8lrzONFU/u64ljP1u8NAMAZEBxBAAASpfiF7xVwHZVh/urBMfE/EIk&#13;&#10;Rttzt21sbLw3Ho/fDTlh68LBdWGE+v++ROy2/9zPn2oMCiP0N2eljnfocQ0lPvkInx85ch3BvAQA&#13;&#10;AHwegfjzEtfR89ecEZ+4+jxeBRL8zEidg9L7Pzo6Gu3u7gbv9969ez9fW1u7MQnjrNBm3DY1NYnb&#13;&#10;hlxrGPKYVPub5DHW2ta2xwAAQF6fV+t/kAMAQEcvY2V8g5JzldcqwXEpCyPM0qZKuK+L7Snbnnv8&#13;&#10;+vr6neXl5Udf36bjkJN+Z2dndHBw4MvDjvvP/fypxqAwQn9zVup4hx7XUOKTD/nBdcR8BAAAaMoa&#13;&#10;N8xJXEf5kQ/xDSGuXMZbSt5SjDOHXAxhDCX3X/e9tLQ0unTpUtB+Dw8P//h1n9+bnGba6VtsS902&#13;&#10;xfZY+2bZH7JNk3ZN24Y4LtTxXfUd6t73sgwA0KEFKQAA4BxVoX2Xet4SCiOEijtl9enGx6+srIwf&#13;&#10;PHjwaejCCPv7+6eFEaJPNoURyn/4KoyQ5TgVRhBXitg8A+XD/WCeg/kIAAAw/TOLzy34HE3o64j8&#13;&#10;yEe/4/Mdb7/zNpS1FUMYQ8nPoHrsu7u7o+Pj46D9Li4uvr25ubk6OU2TIc24rcnxTdt2ufYwxr5Z&#13;&#10;Y7ImtvyYAAAo5bOYYlUAAB29iJXxG/2cf3lZJTimCtiu6nB/leCYJttzbftq297e3qPLly/fCznh&#13;&#10;j46ORltbW5P7P+azJfazq+j+SxiDwgh5jrOkL+ItXBKffMgPriGYjwAAwBBY94b5iOsnP/Ihvr7G&#13;&#10;lct4S8lbinHmkIuuxxD7/KX3v7CwMBqPx8G/d3n69OkHt2/f/mwSxlmhzbgt57bzbA99TKr9s7Zp&#13;&#10;0m7e9vMeE/L4rvoO9VzxogwA0JEFKQAASE9hhE4KI8Q6Rw4VgavA564ib4/RNlhhhGfPnn0YujDC&#13;&#10;ycnJaHt7e3L/l/zsKrr/UsYgRjlzfYc3b92X8iE/w7p+riE5zUXzEQAA8Dkbws1HPE/kRz48z8TV&#13;&#10;t/H6wwt55aLvf+yj9P7r9WE7OzvB+71169bH6+vrdyZhnBXajNuath1FahtzDeIsx3S5lrPpGHJa&#13;&#10;J9vFGLP/IVR5SQYA6IziCAAAnKWPv7CM8Uv8KlGbKuG+Lran/DLm3OOfPHny4K233vow5MSriwPX&#13;&#10;hRHq/w+huEDRDz5fZLsehV8TC5XEJx/9z438mN/gWQIAADD9s47PO/jcTYhriPzIh+8djbfMvCmQ&#13;&#10;0I/zl97/V199Ndrb2wve74MHDz5dWVkZnxfajNtCHN+2bYrtsfbNmteuCiSUsDY3p74BAChYVf8D&#13;&#10;HQAAEr6AlfGNUZVxv1WCY1IWRyihMELTY3IomNC4z7W1tRvvv//+b76+RcchJ31dEfzg4MCXgx33&#13;&#10;n/v5U43BooV+5qu0sYprOPHJhfzg+mEeAgAAdMWaOMxDXD+5kQ/x9SWmXMZbSt5SjDOHXHQ9htjn&#13;&#10;L7n/uu+rV6+OFhcXg/a7v7//+ytXrvxgcppppw+8LUTbUH2EPqbNvhD7Z23TpN287ec9JkYfKfsN&#13;&#10;ed97QQYASGxBCgAA0hl4YYSuxtbXwgg55LCK1EeMwgjnjquurP3w4cNPQxdG2N/fPy2MkODZov+C&#13;&#10;z59qDAoj9DNfpY1VXMOJTy7kB38pkHzmoHkIAAD4XA7dzUNcP89Yc0V8YurLeK058DMiZQ5K7r/u&#13;&#10;u/5jOsfHx0H7vXz58r1nz559ODlNkyG12Bai7ahh2xRrREP0GWLtZxUpvlxymOpa5PBM9IMBACD1&#13;&#10;O5gCVQAACV++8v8FWJV537F/aZuyMMIsbaqE+7rYHqsIQuPjNzc3V8fj8bshJ/zR0dFoa2trcu/H&#13;&#10;fK7Efm4V3X/u5081BosU+pmv0sYqrv7HJh9yg+uH+QcAAJAz6+Qw/3Dt5EcuxFdyTLmMt5S8pRhn&#13;&#10;17nI4VrEHkPM/mOPfWFhYTQej4N/b/P5558/fOedd341CeOs0GbclvL4LrfH2jfL/pBtmrRr2rbN&#13;&#10;MTH66KLvEM8UL8YAAAktSAEAQBoDrwxaQmGE1PEqjNC+bZvjX23b2Nh4L3RhhPr33Nvb25N7v+Tn&#13;&#10;VtH9537+VGNQGKGf+Sr9+TLEuPoem3zIDX+9dq4f5h8AAIDPTWD+uXZDyg/DyEUf4ystJt+p5zdO&#13;&#10;6148A85zcnIy2tnZCd7v3bt3V9fW1m5MwjgrtBm3TU1Ng+Pbtk2xPda+WfOa8xrWGGOtBvxM8VAG&#13;&#10;AEhIcQQAgAQK+aVX1bOxVZHap/gFcBWh3yrydQ/Rf4wvVs49//r6+p1bt259HHrCbm1tnRZIKLm4&#13;&#10;QN8LI2Tys6EX5+jTOBVGEJfY0uVCPuTGtYOwc8/8AwAA8DmecuYfrp3c+BnjWoup9PFaiyDGVOcv&#13;&#10;vf/Dw8PR/v5+6DGPHz58+OnKysr4vGYttjVtO2rZ71xpmKP/GGsyQ8UUa+1qSX+QrPSxTe5PL8YA&#13;&#10;AKnevep/sAMAQOSXrvx/4VVl3HeV4LiQv1xu26aKcGzIY2JVgY5VBGFq2/oLov/6r//67YULF66H&#13;&#10;nPB1xe+DgwNf/nXcv/NbjNDXfJU2VnH1Pza5kBtcO8w7AACAPrCGDvMO105u5GLYsZUWUy7jLSVv&#13;&#10;sceZQx66HkPpOY7Zf933eDweXbx4MWi/W1tbv7h27dpPJqc569TThtRiW+q282wPfUyIY0O2adKu&#13;&#10;adsQx4U6vqu+Q9zzXogBABJQHAEAIPYLVxn/YqHKuN8U1WurjNpUCfd1sT15EYRp2168ePHp0tLS&#13;&#10;90NO+LooQl0c4Zt7P+ZzJfZzq+j+nV9hhL7mq7Sxiqv/scmF3LhurhvmHQAAQN9YS4c5h2snN3Ix&#13;&#10;3NgUSOh33hRIkOOu+7927dpoYWEhaJ9Pnz794Pbt259NQjgrrBm3pTy+y+2x9s2yP3WbNu3nPSZG&#13;&#10;Hyn7Dfk88UIMABDZghQAAMQz8MIIXY2tyjh+hRHat21z/Kttz549+zB0YYTj4+PR7u7u5N6P+VyJ&#13;&#10;/dwquv/czy/G/MapMIK4xCYXXedFbsxp8LwAAADw+QtzjjKvHXIz5Fz0MbbSYvKdu+uR2xj6vuao&#13;&#10;re3t7eB93rx586P19fU7kxSdlbYZt01Ne4Pj27ZNsT3WvqZ5bX07RG6fOp4+jW3yvPLDEQAgMsUR&#13;&#10;AACGrcq47yqj+KsAbbr45XjVUf66/gLl3PM/fvz4O2+99daHIRNRF/qtv8Cq/1/y77UVRpDjIV2L&#13;&#10;kvJV2libxNTngg++55SLId7X5jTEmW/mHAAAgN8BYM7hupWYG/qfCwUSjLekvKUYo2ffyLqpc5yc&#13;&#10;nIx2dnZCj3n84MGDT1dWVsbnNWuxrWnbUct+g6angz5DrBGtOowv9Dmqwq4vAAAlfYar//EOAAAR&#13;&#10;XrTK+E1/lXG/savVpiyMMEub0BWJQx4Tq9pzrCIIU9vWXwR98sknf6i/GAo54V+8eDE6PDws+h++&#13;&#10;K4xQ/hgURuhnvkob65BjGkJsciE3rhmYbwAAAENljR3mG66b3MjDsGIrLaZcxltC3lKMses89P38&#13;&#10;Jfdf9720tDS6dOlS0H53dnZ+ffXq1R9OTnPWqacNqcW21G3n2R76mNftm2V/yDZN2jVt2+aYGH2k&#13;&#10;7DfkPe9FGAAgEsURAABivWjl/68Zcq7KWiU4JlRxhBwLI5y3r4vtyYsgTNt2cHDw28XFxbdDTva9&#13;&#10;vb3T/0r/h+8lF17I/fypxuAvMfQrVyWOdcgxDSE2uZAX1w3MNQAAAP7CejvMNVwzuZGLYcSlQEJ/&#13;&#10;c6ZAQvnnL73/8Xg8unDhQtA+v/zyy/+4cePGf09COCusGbelPL7L7bH2zbI/VB9N2s3bft5jQh7f&#13;&#10;Vd8hniVeggEAIlmQAgCA8BRGyHZsTc9RJTiXwgjz5btxYYTnz5//NHRhhMPDw9PCCAmeKUX372eC&#13;&#10;wgg5jVFhBDGJTS7khSbXzHXDXAMAAMDnOMw1XLMwuaHfufDdpvGWlLMhrOPo+/lL7397ezt4AYbr&#13;&#10;169/9Pjx4+9MQjgrrBm3TU1Lg+Pbtk2xPda+pnlt20dO6227GGPWP3gqL8EAANEojgAAENjAf5lV&#13;&#10;FXDekL80zvGXvlVHue76i5Jzz//kyZMHb7755o9CJuLk5GS0s7Mzue9jPlNiP7OK7t/5FUboW65K&#13;&#10;HOuQYxpCbE3zIBfy4pqBuQYAAOBzHYSfa7hm8iIX4hJTKeNVIEGMqc5f8jWsCyNM1p2FdO/evZ+v&#13;&#10;rKyMz0tbi21N245a9ht0umTYZ8j1qVXHucj5vDk8i70EAwDEeM8KXXEOAGDwL1j5/yIr5yqsVYJj&#13;&#10;Qv3CuIrcR+h9MbenbNv4+LW1tRvvv//+b76+NcchJ/vm5ubo+Pi46C/yFEYo//wKI/QrVyWOdcgx&#13;&#10;DSE2eZAX1wzMMwAAAGZnHR7mGa6ZvMhDf2MrKZ5cxlpKzmKPM4c8dD2GknMce+yXL18eXblyJWif&#13;&#10;+/v7v/+6zx9MQjgrrGnhttiWum3I7bH2zbI/VB9N2s3bft5jQh7fVd8hniVefgEAAluQAgCAcBRG&#13;&#10;yHZsTc9RJThXXwojjCK1DXJ8XQn74cOHn4YujFBX7lYYodv+nV9hhL7lqsSxDjmmIcQmD/IyxOvl&#13;&#10;mpFijplnAAAA/f/sB7HnGa6ZvMiD2MRTwlhLyVnf18/kMIaSnwexx763tzc6OjoK2ufly5fvPXv2&#13;&#10;7MNJCGeF1SQFEY5v2jbF2scY+5rG37aPnNbfdjHGKvNniZdfAIDQ71gKUAEABHqxKuOXV1XG/VaR&#13;&#10;jwn5S+Kqo/1VgmNCfGmQsu252zY3N1fH4/G7ISf7wcHBaXGEb+77mM+U2M+sYsee+/lLv36uhbGK&#13;&#10;SWzyICeuGZhfAAAAtGddHuYYrpe8yEP/YispnlzGWkrOYo+z6zz0/fyl93/t2rXRwkLYv3v6u9/9&#13;&#10;7v9+97vf/d0khLPCarEtddumfczT/7zHpNg/a5sm7Zq2bXNMjD5S9hvyWeLlFwAgkAUpAAAYjKpn&#13;&#10;Y6s6GkfVk1zErMo8a9uohRE2NjbeC10Y4fj4eLS7u/uXEymM0MnYcz9/6dfPtTBWMc0Wl3/oKg9D&#13;&#10;m/fmMZhfAAAA+GyIOYbrFSsvKDgunn6P1X2eRx76fv7S59n29nbwPu/du/fztbW1G5MUnZW2Ftua&#13;&#10;th217HcUoG3qY0L339V62dS5SB0PAAClfs5WeAoAIMBLVf6/Xa8y7jvFL1irgO2qiPtD74u5PWXb&#13;&#10;xn2ur6/fWV5efvT1rTkONdHrz06bm5ujk5MThRE67H/o51cYoX+5Km2sQ46pz3HJg7y4XmBuAQAA&#13;&#10;kIa1ephbuF5yMtQ89C22kuLJZawl5CzFGLvOQ9/PH7P/2GNfXFwcLS0tBe3z8PDwj5cuXfreJIRp&#13;&#10;oQXelrptyO2x9oXYP2ubJu3mbT/vMSGP76rvEM8SL74AAAEsSAEAQDvVsP/lQ9WjMSqM0P4at20b&#13;&#10;pNDGysrK+P79+z8LWRihtrOzE70wQoLnVdH9D/38CiP0L1eljXXIMfU5LnkIkxN5cb3A3AIAAMDn&#13;&#10;R8wtmlwvzOGh5aFvcflOup85SzFGa2vKXVsTe+wHBwen/4W0uLj49vPnz386CaFtCmbc1uT4pm1T&#13;&#10;rImMsS/E/iY57NO63j6+E3npBQAI8V6l6BQAQMsXqvx/UVVl3HcV+ZiUhRFe1yZG4YRQx1SJ+2jb&#13;&#10;9txtm5ubq+Px+N2QE31/f3+0u7s7uedjPk+K7DtF/85voUCf8lTiWIccU5/jkgc5ca3A3ALAz6Uh&#13;&#10;skYCAD+XMK9wveREHsQ1xHhyGWsJOUsxxq7z0Ofzx44tdv/j8Xh04cKFoH1+/vnnD995551fTUI4&#13;&#10;K6wW21K3DdVH6GNCHBuyTZN2Tdu2OSbk8V31HeI54oUXAKClBSkAAJifwgjJj68yzmMVqf+QeaoS&#13;&#10;X/fkhRE2NjbeC10Y4ejoqPjCCAmehc7f8xj7PoflS0zmtjzIiWsF88wrcwuAUD9PQv2HvAPg8yWY&#13;&#10;V2VeL+RkSHnoW1yK9/czZ0N4DvU5xtL/gMyLFy+CF2C4e/fu6tra2o1JCGeF1WJb07ajlm2b9hF6&#13;&#10;nWqsdaIhcxFrbKHHmvP65tjPES+8AABt36kUnAIAmPNFqoxfTlUZ9xv7l6lVwHZVxP2h98XcnrJt&#13;&#10;4z7X19fvLC8vP/r61hyHmuj156U///nPp/8vuTBCn4s6KIyQzc9E4+jhOIceU5/jkgN5cZ3AvALA&#13;&#10;zwbyYL0GAH42YE7hWsnJUPPQt7hKiieXsZaQs9hj7DoHfT9/zP5jj31xcXG0tLQUtM/Dw8M/Xrp0&#13;&#10;6XuTEKaFFnhb6rYht8faF2L/rG2atGvats0xMfpI2W/IZ4kXXgCAOS1IAQBAb1U9G1sfCyOEzl/s&#13;&#10;7THaBqkevLKyMr5///7PQhZGqE0qcSuMkOmDRKV+YyxwPiiMIC45KD8n8mL+4v4HYBjP/Fn/A/MN&#13;&#10;AJ8/MacIda2QkyHloW9xlRSP7/jzGaM/SOKPyUxzcHAw2t/fD9rn4uLi28+fP//pJIS2KZhxW5Pj&#13;&#10;m7btYq1kqPhCrDmtEuY69DHJHjPeJAEA+qtSaAoAYI6XqDK+0aoy7TfFL1BD/eI3dvGEefaFPKZK&#13;&#10;2EeM419t29zcXB2Px++GnOh7e3un//kirrv+h35+CwH6lauSxjn0mPoclxzIiesE5hSA5zkMg3Ug&#13;&#10;AJ7pYD65VnIiB+ISTwljLSVfscfZdR76fv6Y/cfu+9q1a6MLFy4E7ffzzz9/+M477/xqcpqzTt1i&#13;&#10;W6zjY/YR45jX7Ztlf6g+mrSbt/28x4Q8PnW/Ie91L7oAAHNYkAIAgF6qCuu3izFWCc5VRdjX9JgQ&#13;&#10;FY9DFFdoc/y52zY2Nt4LXRjh8PDwtDBC9MmqMILzZxpfSWNUGEFM4pIDOcF1ItZ8MqcAynpmn/cf&#13;&#10;uC/cGwA+n4L5VNq1Qk6GkoO+xVVSPDmM1b2dRx6Gfv5cx173vb29HbwAw927d1fX1tZuTE5z1qlb&#13;&#10;bJsaToPjY61rbNr3LMe0WQOaYv1qyHNFv50K6xcAgK5fIBWZAgBo+AKV/2/jq4z7riIfE/KXvVVH&#13;&#10;+6uAx8TcXuVw/Pr6+p3l5eVHX9+W41CT/OTkZLS5uXn6xZLiBd2MfejnVxihX7kqaZxi8n2oPMiH&#13;&#10;6wTmE4DnMvCPrCkB8FzGXMJ1khM5EFe/48lhrCXkK8UYu85Dn89fat+1b33rW6OrV68G7fPw8PCP&#13;&#10;ly5d+t4khLPCmhZui22xjk+xfd5jUuyftU2Tdk3btjkm5PFd9R3iOeIlFwCgoQUpAACYXTXs1bi5&#13;&#10;F0bIKdaccxGrMMIo9fErKyvj+/fv/yxkYYTapOK2wgjdjH3o51cYoV+5KmmcYvIPrvzFMPPCdcJc&#13;&#10;8hwE6PL566/ag/sUAJ9fMZdwnWbNiRxU4hJP78ZqrUQeeejzM7bktVSHh4ej/f39oH0uLi6+/fz5&#13;&#10;859OQjgrrCYpSHj8PH+QatRyLDGOyan/nHIx2Be9yksuAEDzdygFpgAAGrw85f8LqCrjfmP/srQK&#13;&#10;2K6KuD/0vpjFDtr2EeP4V9s2NzdXx+PxuyEn+u7u7umXSYoXdNd/rudOdX5f+PcnTyWNc6jx9D0u&#13;&#10;OZAT1wjMJQDPWaBr1qMAeNZiHuE6yYccDD2ukuLJYawl5Cv2GLvOQd/PH7P/2H2Px+PRxYsXg/b7&#13;&#10;+eefP3znnXd+NTnNWadusS3W8TH7OG97rH0h9s/apkm7pm3bHBOjj5T9hrrPveACADSwIAUAALMZ&#13;&#10;cGGErsamMMLr98WskByiuEKb48/dtrGx8V7owggxqmxPeZYU2XeK/nM9d6rzK4zQnzyVNM6hxtP3&#13;&#10;uOSgXT7kxLzF/Q7AfM9Uf1Ee8HwA8PkW84i41wnzdgg58D3rsMdq3cQw1sf09RkQe03Y9vZ28AIM&#13;&#10;d+/eXV1bW7sxOc1Zp26xbWo4DY6Ptd5x3nPG2Bdif5NcxViX2/aYZLdp5s8QL/wAAE3enxSXAgCY&#13;&#10;4aWpjF86VZn2m+IXpKF+sdv2l8gxCifktL1t2yB9rq+v31leXn709W05DjXJT05ORpubm6dfIJVa&#13;&#10;vMCXr2Wf3xf8/clTSeMcajx9j0sO5MM1AvMIwDMUKJ11LACeoZhHuEbyIQd9i6mkeHIYawn5ij3G&#13;&#10;rnPQ5/OXfO0uXrw4euONN4L2eXh4+MdLly59bzL8s0KaFmrgbSHadrn9dfvaHtu2/3nazdt+3mNC&#13;&#10;Hp+635DPEC+3AAAzWJACAIBeqArrt4sxVh3nI2RhhNi5S1UYYdS0z5WVlfH9+/d/FrIwQm1SWbvk&#13;&#10;4gVRJ4rCCL2Or5QxKowgHnHJgXy4RtB2DplHALM/L/2Vd8CzCMDnX4Y9j3CN5EMOxDTceKwPyGOM&#13;&#10;1upYw3WWo6Oj0d7eXtA+FxcX33727NmHk/SclbIm6W2xLUTboFNljvPGWl8aug9/LA4AgOJVikoB&#13;&#10;ALzmhSn/34ZXGfddRT4m5C9zq4j7Q++LuT1WEYQqxLbNzc3V8Xj8bshJvru7O9rf3y/6S8s+fyGo&#13;&#10;MEIWPweNoWfjHGo8fY9LDuTD9QFzCMDzERgya18APB8xh1wf5KOfOehbTKXEk8s4S8hX7DF2nYMu&#13;&#10;z19ybmP3PR6PRxcvXgza7+9+97v/+93vfvd3k9OcdeoW21Ien2J7rH0h9s/apkm7pm3bHBPy+K76&#13;&#10;DnGfe7EFAHiNBSkAAGCK3AsjlB7r646rOto+a9uUFaFPPXny5EHowgiHh4enhRGiTzDVzIuMTWEE&#13;&#10;hREG/RKgMEJv43dPyYd7Fvc4wDCfh/7yOuB5B+DzMcw7h3B95EMOxDS8eHIZp/t62H/UxB+6md73&#13;&#10;9vZ28AIM9+7d+/nKysr4vFO32Na2zybHp9jedJwhjgt1fMrzlhorAAAlfF5WUAoA4JyXpfy/Yaky&#13;&#10;7jf2L0OrgO2qiPtDFkBoekyVuI8qVp9ra2s33n///d98fUuOQ03yk5OT0ebm5ukXRSV/2RX5Gdjl&#13;&#10;87fr53+v4ytljCUtdOjTogyFEUbilw9cH8wfAM8/gB6zTgbwDARzxzWSCzkQk3jKGWcJuYo9xq5z&#13;&#10;0Ofzl3ztLl68OHrjjTeC9rm/v//7K1eu/GAy/LNCmhZq4G0h2obqI/Qxr9sXYv+sbZq0a9q2zTEx&#13;&#10;+kjZb6jnh5daAIBzKI4AADDtRWm4hRFC9K0wQpx9qYsdNOkjamGFg4OD3y4uLr4dcpLXhRGOj48V&#13;&#10;L+ho7LmeO9X5c/8RozBCf8c6pFiGEJf45cP1AXMH8MwDIBzrZwDPOzB/XB/5EL+YxJPnOBVIUCCh&#13;&#10;1AIJsfN2+fLl0ZUrV4L2+ac//ek/v/3tb//nJISzwppxW9vjuyiEkLIIggIJ6Y7vqu8QzxAv+AAA&#13;&#10;UyxIAQAA/yD3wggh+6w6ylVXhRFCnLOKcK5ztz1//vynoQsj7O7uKozQ4dgH/5BVGMH1FIu4xN9Z&#13;&#10;LuTD9cHcASjxGfeP/wGQ7rkL4LM0/PP8wfWRD/GLaVjx+OMKeYxxCH9opKvzl7wGa29vb3R0dBS0&#13;&#10;z7feeuvDx48ff2cSwllhzbhtalpa9hlrXeS854yxhjTU8V2ty+0iVgAABkZxBACAM1T5f6NSFdZv&#13;&#10;jmOM/cvhkL8EzqVgQsovMU49efLkwZtvvvmjkBPo8PBwtL+/X/ozqsi+nd8CnL7lSWGE/GOy6M0z&#13;&#10;Ry5cH/o9b8wdoI/PNf8gF8DzGcBna8wd2l4f5KPP8SuQMNxxKpBgTU+pscXue3t7exT6j8v/n//z&#13;&#10;f1ZXVlbG5526xba2fTY5PsX2ecYU6tiUa2k7v00L6zfUPe7lHgBg2rtS6A9CAADFvyCV8cukXH/R&#13;&#10;F/sXwFXAdlXE/aH3hdiesm2QPusvWD755JM/fH1LjkNN8JOTk9Hm5ubpF0IqinfTf67n7ntuSxqj&#13;&#10;xR9iEZMcyIVrA+YN4FkGQGmsvQE8yzBvcH3kQvxiGkI8OYyzhFzFHmPXOejy/DHPXfJ1u3jx4uiN&#13;&#10;N94I2ufOzs6vr169+sPJ8M8KaVqogbelbjvP9lj7QuyftU2Tdk3btjkm5PGp+w35/PBiDwDwDxRH&#13;&#10;AAD4xxek/FcnD7UwwqztFUaYfXuMIghtj3+1bW9v79Hly5fvhZzkdWGE4+NjhRE66j/Xc/c9tyWN&#13;&#10;UWEEsYhJ/PLh2oB5A3h2AdAX1uMAnl+YN7g2ciF+MfUxHgUS8hhjXwsUdH3+kosvXL58eXTlypWg&#13;&#10;fX755Zf/cePGjf+ehHBWWC22pTw+xfZY+0LsD9mmTft5jwl5fOp+Qz0/vNQDAPyDBSkAAPirARdG&#13;&#10;KOLy9DiHVUfbZ20b4/hztz179uzD0IURdnd3iy6MkOD5N8hzpzi/wgj9un8URhCT+MvJhXy4Npg3&#13;&#10;AF0+szy7APjHnwl+LgA+h9P3eYNrIxfiF9Mw4rG+gD6v8yl5Xdne3t7o6OgoaJ/Xr1//aH19/c4k&#13;&#10;hLPCarFtaqoiHJ9i+//P3v2E2HGdCcO/pbbldqS5GgSWF7IWwcxGNlkM4RO2lxoTM16+IYGAwTPY&#13;&#10;DL17X5T9JEILbwIKg+nFwDfr9+XLrhczzGzbL2SpQDbOTt7IILDs7r63W92tzyXneiaT2/KtW+dU&#13;&#10;nT+/H4Tg+nPqPM85VX1vVem5o54WibWT5aUt8euuP3wAAP+N4ggAALSaEfZvImzbDJCLJvC6ZqSx&#13;&#10;TaIIwjK7u7tvXrly5VbIJBwdHU3m83neJ6miDlnGrjBCWXNQYQQxiV8uMDYMP2fMGyCH65R/9AqA&#13;&#10;vx2A7+VgzhibfHIhfjGJp4x+pp6r0t9HKfl6mnPxha+++moS+gfm33777V9vbW1Nn3XowMv6Hqdr&#13;&#10;u2ule43jrrsuVDwx3sGN/d7wGGMLAEAu391Cf/kBAMj2g1H6d+ybRNsd4gZnM9A2QxdGeNa6EMtj&#13;&#10;tdHEarN9kPJP//RP/7GxsfFKqAl+eno6efTo0dMHPyqHD9u243sYX0KOcutnbbGUHJP45cK4YM4A&#13;&#10;uDYBUCfv8QCuT5gvGBu5EL94coknhX6mnqvY/Rs7/jGPn3NuY7b9/PPPTy5evBi0zS+//PL/XLp0&#13;&#10;6X8uur8spBWX9d2/S5sx23jW8ljrQqwPuU2f7dfdJ+T+Q7cb6trhwzwAwB8pjgAAMKm6MEKItmMX&#13;&#10;RwhVsTZ28YSxCiB0XR6jMELf/b9dtre39y8XLlz4UcgJ3hZGODk5UbxgpPZTPXbpuc2lfwojiEVM&#13;&#10;4pcL4wLmC+CaBADfzbs9gOsR5gzGRS7ELx79zDdPCiTkeeyc2/7e97432dzcDNru7373u7//wQ9+&#13;&#10;8K+Lwyw7dI9lQ+4/5vI+61ZZH6qNLtt13bbPPiH3H6vtEOe4D/MAAF87JwUAAFWrpTBCiDaGKowQ&#13;&#10;qt998xxj/2cuu3///oehCyPMZrOsCyNEvwAojFDtvFAYoY5zvORYSo5J/OvlQS7MUZzHAKGuRa5J&#13;&#10;APg7BeA7PGHnDMZFLsQvHvHUnqfa31HJNfac2z44OHj6zlxIr7/++t3t7e1ri8MsO3SPZWeGE2H/&#13;&#10;rm2Ebn/ddaH6HeOd3NjvEcccQwAAcv0+qGgUAFD9B6L0nw40ibY7xA3NZqBthi6M8Kx1IZYPuW2Q&#13;&#10;Nnd2dl7727/92998fTpOQ03w4+PjyZdffrk4z2NeQ7Sd0bGHOL7CCPnnKLd+1hZLyTGJXx6MC+YL&#13;&#10;gGsPAKzDuz+A6w/mCsZFLsQvntr7KE/j5mDs/Mc8fq5tt/fBL126FPR++NHR0e9feOGFv1l0f1lI&#13;&#10;Z4UaeNnQ266zPNa6EOtDbtNn+3X3Cbn/0O2Gunb4IA8AVE9xBADAB6K034ZuEm47dnGEUBVqYxdP&#13;&#10;GKsAQtflMYog9N3/22WHh4f/cf78+euhJnf7PeeLL754+v+KFwzbdurHV42/7vEvsZ+1xVJyTOKX&#13;&#10;B+OCuQLgmgMAoXgXCHDdwVzBuMhD7fGLp84+pp6nkosjjH38nHMbs+3nn39+cvHixaBtfv755796&#13;&#10;+eWXf7Xo/rKQeiwbcv8xl/dZt8r6UG102a7rtn32Cbn/WG33vW74AA8AVO+cFAAANWvqfTO6lsII&#13;&#10;IdoYqjBCqHb65jnG/s9c9vDhw9shCyO09vb2FEZI97pb7LEVRjBPxSKmIWJ3HpsH5ifmCsDq1xrX&#13;&#10;HAD8LfT3EPB9n/TmCsZFHsQvHnOo1nEv/b2Vkt8JytXR0VH7o0VB27xy5cqt3d3dNxepXzYcPZad&#13;&#10;OcQR9l9n+SRgO+uuW6d/fdqI8d5vyFiqPPkbFz0AAMURAIB6ZXBzqEm03SaRWJoA2wxdGCF2jrrc&#13;&#10;ZB+8CMIy9+7de+fy5csfhJwY8/l88vjx49jXj5yvfVUeGy8i1DhPFUYQu1xgTEhtnpgrQOxrjGsN&#13;&#10;APh7Cfj+j3nC+uOCPCiQIJYS+qlAggIJ2v7Ttg8ODiYnJydB271x48bdra2t6bMOHXhZ3+N0bXcS&#13;&#10;sI2xCiQ0keIZOkeTkeKI2W6o89sHeACgak37a6oAAFV+EFIcYcj9Y1SPHeLmbugb02Ms77tttDbb&#13;&#10;ByQff/zxb78+FaehJnf7IOfRo0eLczzm9UPbGR17iOPX/nC9hBzl0scaYyk5JrHLg3HBHAFwbQGA&#13;&#10;FHh3CHBtwTzBmMhFybGXFE8usaTQz9RzFbt/Y8Y/du5jHj/Xts+dOzeZTqdB763v7+//28WLF/9u&#13;&#10;0f1lIa24rO/+fdscc3mfdausD9VGl+26bttnn5D7D91uqOuGD+8AQLUURwAA6vwQpDDCkPuPURhh&#13;&#10;lW0URhhn/2+XzWaz32xubr4RanK3323awginp6eKFwzcdsrHHuL4CiPkn6Nc+lhjLCXHJHZ5MCaY&#13;&#10;JwCuJwCQKu8SAa4pmCcYE3lQIEEsJfRTgYQ6CyTknNeYbb/wwguT733ve0Hb/Oyzz/7x2rVr/7zo&#13;&#10;/rKQeiwbcv8xl/dZF2L9qtt02a7rtn32Cbn/0O2Gum744A4AVOmcFAAAtVEYIf8hDLDN0IURUpoz&#13;&#10;MQpkdF52//79D0MWRmjt7+8rjDBC2xlc87Nuv4T+KYwgFjGJXR6MCXXOEfMECHUtcT0BgHH/Dvtb&#13;&#10;DIS6psB3zROMiTyIXTxlxeI6Mn6Oav0hFXNvufl8Pjk6Ogra5tWrV2/t7Oy8tkj9suHosazTsEfa&#13;&#10;NujUjLAuxPoxczJkjlNsN9Q1z0UPAKjzO7UiUQBAdR+AFEcYcv8YN52HuJm7zs3mkPt0WR6rjSbC&#13;&#10;8Z8uax+IvPvuu/8ecnIfHh4+LY7wx3M81rUj5nUp9nVvzGtuscdWGCH/HOXWz1riKD0mscuD8cAc&#13;&#10;AXANAYDcedcIcA3B/DAm8iB28Ygll36mnqfY/as5/zGPnWvbrUuXLk3OnQv3G6tHR0e/f+GFF/5m&#13;&#10;0f1lIZ0V6gDLQhw/5PLQ+6y6PlQbXbbrum2ffULuP3S7oa4bPrQDANU5JwUAQE0URhh0/zEKI4Ro&#13;&#10;oxkoD6GW921jqErMT5dtbW1N33777V+HnNwnJyeTg4ODxTnuQvfn170qjy02OaptLBVGEHuJOZAH&#13;&#10;8xLnLFDHtcM1BAD8HQfqu4bAd/2NwTkrD2IXj3lZS55K/+GPUt9byvlHdhY/QBTK+fPnrz98+PD2&#13;&#10;ovvLQuqbkh7Luh5/jHc9V9knxA+KTQK1EeO94NjzZTJgfsa63vlQAADU931fgSgAoKoPP2nfAGoS&#13;&#10;bjuX4ggx14de17eAQYg2Yuz/zGXtg5DLly9/EHJyP3r06GmBBA+0hm075WMPcfzaH57nnp/c+llL&#13;&#10;HKXHJHY5MCaYG4BrhmsGANTAe0iAawbmh/GQB7GLRywp9jH1PMXu35jxj537mMfPte3Nzc3Jiy++&#13;&#10;GLTNTz755MdvvfXWJ4vuLwsp8LJY+8dsI+a6IdZ33a7rtn32Cbn/WG33vWb4wA4AVOWcFAAAtai4&#13;&#10;MqbCCOPlN2bF4BDFFfrs3/k49+7deyd0YYSDgwOFEUZoO+VjD3F8hRHyzk9u/az0M1u1cZuXzk3z&#13;&#10;EucrUOrfEtcMAKjz77/PAMCq1wwwP4xHTnkQu3jEkmcfa3/Xo+b3iPhzs9lscnx8HLTNN9544//d&#13;&#10;2tqaPmsqBF7W9zgh2l237RTfde3SrxjvB4fMT5UXncbFFgCo7fOP4lAAQBUfetK/6dMk2m4uhRFW&#13;&#10;2abP+iEKIIRY3nfbaG22Dz4+/vjj3359Kk5DTe6jo6PJ3t7e4hyPef3Iqt2h2q/12Aoj5J+jXPpY&#13;&#10;YywlxiNueTAemBuAawQAwH/yjhLgOoG5YTzkQOziqTuWFPqYep5i92/M+Es9dq5tt/fzL126FPS+&#13;&#10;/v7+/r9dvHjx7xbdXxbSisv67t+3zTGX91kXYv2q23TZruu2ffYJuf/Q7Ya6bviwDgBUQXEEAKCO&#13;&#10;Dz2KIwy5/xjFEVIrjPCsdbGKHXRpY6giCt8um81mv9nc3Hwj1MRuv8d88cUXT/8/x8IIObdd87EV&#13;&#10;Rsg/R7n0scZYSoxH3PJgLDA3ANcHAIBn884S4NqAuWE85EDs4qkvFgUSxu3f2LErkJBW288///zk&#13;&#10;4sWLQdv87LPP/vHatWv/vOj+spACL4u1f8w2Yq4bYn3X7bpu22efkPsP3W6oa4YP6gBAFc5JAQBQ&#13;&#10;OoURBt0/xcIIY4xbE2h53zb6thtk2f379z8MWRihtbe3pzDCCG3XfGyFEfLPUS59rDGWEuMRd7cc&#13;&#10;yIM5ibkB5Ps33PUBAPCZAoh1bQBzI/3xkIPGMy7xiMX8MUcyOr53wf7c0dHR5PDwMGibV69evbW9&#13;&#10;vX1t0f1lIQVedmbqOuwf6/3N72o7xXdfu/QrxvvCIfOT6rvZsa91/tACAHV8v1UUCgAo/gNP2jd6&#13;&#10;FEbov10Tcf0QBRBCLO+7bbQ2d3Z2Xnv33Xf/PeTkns/nk4ODg8X5Heu6EfOalGXbKR+75Lzm0j8v&#13;&#10;WIhFPOKWA+OBeQG4HgAAhOR9JsD1APPCWMiDuMVTdixj9zH1HMXu35jxl3rsXNtuTafTycbGRrD2&#13;&#10;jo6Ofv/CCy/8zaL7y0JacVnf/fu2OebyPutCrF91my7bdd22zz4h9x+63RDXDB/SAYDiKY4AAJT9&#13;&#10;YSf9N7cVR+i3XWqFEZ61Llaxgy5tDF5Y4fDw8D/Onz9/PdTEPjk5mTx69Ghxfse8dmTV7lDt13ps&#13;&#10;xRHyzk8ufRRLdZ9RfU6XA2OBeQG4FgAArMi7TYBrAeaE8ZADcYunzDgUSBi3fwokaHvh3Llzk0uX&#13;&#10;LgVt8/PPP//Vyy+//KtF95eF1GPZkG3GbCPmuiHWd92u67Z99gm5/9Dthrpm+IAOABTtnBQAAKVS&#13;&#10;GGHQ/ccojJDiuDWBlvdtI8Yc6Lzs4cOHt0MWRmjv1e7t7S3O75jXjlyveY5d4XxQGKHcc1osRX9G&#13;&#10;9TldDowFSc8J8wJcB1wLAACfUYBUrwWw7O8DzlE5ELd48o3DOw/j9s+7RtpeOD09nRwcHARt88qV&#13;&#10;K7d2d3ffXHR/WUg9lnVKXYc2Y73P+V1t5/iubOi8TSLmJ9V3tWNf63xABwCKpjgCAMA4GrH0brOJ&#13;&#10;uD7kDdgxCiasum20Bwztg43Lly9/EHJSzGazycnJiQdUA7dd87EVRsg7P7n0USyVfQD03FEOjAXm&#13;&#10;BJDgue8fGwIAuX5+Aeq9BsB/nxcYCzkQt3jMx1LzVPI4KpCQVtvz+XxyfHwctM0bN27c3dramnYN&#13;&#10;M/CyLsfpum3Md0NX2SfmO7R9+jxGm6NdTvwlBQAY6YNY++urAADFfchJ/6lAqpVIY1dlDVVJdqzC&#13;&#10;COus67I8VhvNkG22DzQ+/vjj3359Gk5DTeyjo6PJ3t7e4vyOdd2IeU3Ksu2aj+3hd975yaWPYqnu&#13;&#10;86nP6HJgHDAnAOc9AEBE3oEC5z3mA8ZCDsQtnjzjSKGPqecpZv/GjL3UY+c8Xn/5l38Z9DnCl19+&#13;&#10;+X8uXbr0PxfdXxZSj2VDthmzjZjrhljfdbuu2/bZJ+T+Q7cb6prhwzkAUCTFEQCAMj/kpP2Wt8II&#13;&#10;/bcbozhC7MIIZy2PUcSg7/7PXLa3t/cvFy5c+FGoid1+Z/niiy+e/r8CBsO2neJxS85pTv1THEEc&#13;&#10;tccidvEbC8wHwDkPAJA270OB8x1zAuMgB+IWT15xjN3HmosjjB2/Aglptf38889PLl68GLTN3/3u&#13;&#10;d3//gx/84F8X3V8WUuBlQ+4fcnnofUKtX3WbLtt13bbPPiH3H7rdENcLH8wBgCKdkwIAoDSNt72z&#13;&#10;Hr4A28QojLBOe6GWh+rnd+0fZNmnn37605CFEVp7e3sKI4zQduLX+Zr/xulDRXNEYQSxix9jgfkA&#13;&#10;9D3XF/8DAPBZCCj9fIf/OicwDnIgbvHkF0fJP9KRQ//GjL/UY+fa9tHR0WQ+nwdt8/XXX7+7vb19&#13;&#10;bdH9ZSEFXtYpnQG2jfmu6Cr7xHynNlSeGe86Z+wAgDI/5ygCBQAU9eEm/Zs4TaLtNpH3aQJtN1Zh&#13;&#10;hHXWdVk+5LYx9n+6rH2A8Q//8A///vVpOA01sdsHLQcHB4vzO9Z1I+Y1Kcu2az527Q+7c89PLn2s&#13;&#10;KY7SYhG3HBgHzAfAeQ4AkDfvSYHzHHMBYyF+cdccTw5xjN3H1HMUu39jxl/qsWO1HTtf0+l0srGx&#13;&#10;Eay9+Xz+f1988cX/sej+spB6LBty/xDbPmt5rHVDrO+6Xddt++wTcv+h2w11zfAFCQAoiuIIAEBZ&#13;&#10;H27SfgNcYYT+241RHCF2YYSzlidbBOGsZbPZ7Debm5tvhJrYJycnk0ePHi3O7VjXjJjXoyzbrvnY&#13;&#10;CiPknZ9c+lhTHKXFIm45MA6YC4BzHACgLN6ZAuc35gPGQfzirjEeBRLyz1GO/5A/9ePnmtOYbZ87&#13;&#10;d25y6dKloG1+9tln/3jt2rV/XnR/WUiBlw25f8jlofcJtX7Vbbps13XbPvuE3H/odkNcL3wxAgCK&#13;&#10;ck4KAIBSNN4Ez3r4AmwTozDCOu2FWr7qtjH277zswYMHt0IWRmjvw+7t7S3ObWdIOtdZsVXaP4UR&#13;&#10;xOGaIW45MA6YC0B65/bifwAA+EwFLD+/YTEfMA7iF7d48orDOxLj9c/1StsLp6enk4ODg6BtvvLK&#13;&#10;K7/c2dl5bdH9ZSEFXnZm6iLsH3L5Osdepb2+69ftM2lc54wdAFDW5xvFnwCAYj7YpH3jpkm03Sby&#13;&#10;Pk2g7fredB1yXZflQ24brc32gcW777777yEndvtgZT6fe/A0cNu1HlthhLzzk0sfa4qjtFjELQfG&#13;&#10;AHMBcF4DANTFu1TgvMY8wDiIX9w1xJN6HCn0L+Ucxe7bmLGXeuwc227bnU6nk+eeey5Ym0dHR79/&#13;&#10;4YUX/mZxiGWHXXFZ3/37thli22ctH2PdqtusOuG6TMx1JnHfiR/rpEz2j8cTX4oAgIKckwIAoAQq&#13;&#10;Wg6X6gjbNgP3K0SbMSv8DlnBuE+bT5dtbW1N33777V+HTPzR0dHTwgiRrxnaduzR48qhfwojiKP2&#13;&#10;WMTdLX4fyc1DnI9AvHPaeQ0A4DMY0O+8Btd256N5aNwxb+Qnj/x7Rymteba3txe0+ML58+evP3jw&#13;&#10;4NbiEMsOu+KyTqH0bDPEtuu8Wzr0e7Gh22gG7hfffU7LMwBQzmcbhZ8AgCI+1KR9w6ZJtN0m8j6h&#13;&#10;boDGXD9EAYQQy5uB9u+87OHDh7cvX778QahJ3X4/+eKLL57+f44PmxRGyO/YKf/5UBihjD7WFEdp&#13;&#10;sYhb/MYB8wBwLgMA8F95xwqcy5gHGAM5EHNpseQQx9h9TD1Hsfs3ZvxjHTvmcXNt+/nnn59cvHgx&#13;&#10;aJuffPLJj996661PFt1fFtIAy2LtP8TyPuuGWN91u67b9tkn5P5DtxviWuGDOABQhHNSAADkTmGE&#13;&#10;wfZPsTBCn/abEcbtu9qPUaE4WnXl3d3dN0MWRmjt7+9nWxih4Gtsscc2F8xNcYhF3OIvZQyMA+YB&#13;&#10;lHMeO5cBAHxmA+Kfy2AepPN31TwUs1jEkXofU8+Rv2l55TTXto+OjiaHh4dB27xx48bdra2tadcw&#13;&#10;Ay/re5yu7a41tBHW9T1ul/ZjvHc8ZJyptRviWuEPBwBQBMURAICsuUmT9/Al0kaXNptAy2NsO1Qu&#13;&#10;ni5rH0y0DyhCHmw+nz99kBL5mqFtssiph/vmoVjELX6MAeYB1HH++ocAAAA+ywHjncOYB+ZBGuMg&#13;&#10;fjGLRRyp97Hmd0xK/lGVGnPap88HBweT09PTYG1ubGy8cufOnZ8vDrHssDFC6XmcENuu867p0O/J&#13;&#10;DtkG45zTxg4AyP8zTfurrAAA2X6YSfsGTaoVRWNXVw1VETbm+iEKIIRY3gy0f+dle3t7/3LhwoUf&#13;&#10;hZrU7YOTR48eTdrvJ7FOa4URHDuFuHLonxcfxFBzLOIWvzHAHACcuwAArMs7WOD8xRzAGIi/zphL&#13;&#10;iSWHOMbuY8o5it23MWMv8dgxY4rZ9nPPPTf5i7/4i6Bt/u53v/v7H/zgB/+66P6ykAZYFmv/IZb3&#13;&#10;WTfE+q7bdd22zz4h9x+63RDXCl+CAICsnZMCACBXlVauVBihf/tDV9hdpf0YFYlDL/vWvXv33glZ&#13;&#10;GKH11VdfRS2MEPlalGXbtR5bYYS885NLH6nic6j4GTX/xsAcMAcgz/PWuQsA4HMfkO75izmAMRC/&#13;&#10;mGuPxfsCeecodt9qfYcpx5hitv348ePJbDYL2ubrr79+d2tra/qskAZY1vfYXdtda2gjrOt73C7t&#13;&#10;x3gPecg4S7wO+RIEAOT9eUaxJwAg2w8yad+YaRJtN4XiCCG26bN+nXUxl/fddtA22wcRH3/88W+/&#13;&#10;Pv2moSZ1+8Ck/V+uD31K/If8JT/QrPlBdc65yamPNcVRWixiFr/8Yw4AzlkAAGLwbhY4ZzEHkH/x&#13;&#10;1xFzKbGkHsfY/as5P2PGXuqxc2y7bffSpUuTjY2NYG3u7+//28WLF/9ucYhlh+2xbOw2h1jeZ12I&#13;&#10;9SG3WWfbPvuE3H/odkOcz778AADZUhwBAMjzQ4zCCEPtH6NaazPi+tQKI5y1fMwiCs9ctre39y8X&#13;&#10;Llz4UahJfXJyMnn06NHivI51vYh5Lcqy7RSPO8SxFUbIMzc59bGmOEqLRcxiNwYYf8D5CgDAELyn&#13;&#10;Bc5VzAHkX/xlx6xAQh39UyChvrznWsQglnPnzk2m02nQZyJ/+MMf/tdf/dVf/e9F95eFNMCyWPsP&#13;&#10;sbzPuiHWd92u67Z99gm5/9DthrhW+PIDAGTpnBQAALlpvGU+WKojbNuM2OcmwX41EfIebdn9+/c/&#13;&#10;DFkYob2n+tVXXy3O6xyvRVm2XfHfDkkwfuIQi5jFnm3+jYE5AORxrXa+AgDgez44VylnDiD/4hdz&#13;&#10;zbGkHocfoBivfyX/6Epp53bMPp+enk5ms1nQNl999dVfbm9vX1t0f1lIAyw7M50d9veObJjthugz&#13;&#10;E+/kAwD5UhwBACCsJtF2m0xy0yQWRxNoeYxtmyHz0z54uHr16q2QbbYPSNoHJYoMpNPnUo/tob38&#13;&#10;iEMsYha7/JPr+JsDkP456jwFAMDnSSj/XMX4I/9jxC9msZB2nl2j5D2HmGK2PZ/PJ8fHxyH7On3/&#13;&#10;/ffvxkx1j2Vd2uy67VhFFroerwmcj7HiGCsGHw4AAEJ/wGp/rRUAIJsPL+nf3W4SbLOJvE+oiq8x&#13;&#10;16+zbozlzUD7d142m81+s7m5+UaoSX10dDTZ29tbnNexrhcxr0VZtp3icYc4dsp/Ojysz7t/tcVR&#13;&#10;WixiFrv8Y+wB5ygAAKnxHhc4PzH+yH/tsZcUcwmx5BDD2H1MOUex+zZW7GPmPOaxY7Uds8/tM5NL&#13;&#10;ly4FfXby2Wef/eO1a9f+edH9ZSENsCzW/kMs77NuiPVdt+u6bZ99Qu4/VJshrxW+9AAAWTknBQAA&#13;&#10;wXg7frzcNJn1K0bF4WjL7t+//2HIwgjtPdT9/f1vDqIwwmBtp3jcIY6tMEKeucmhf7XFUVosYha7&#13;&#10;/GPsga7npl+LBADAZ09wfjo36x5/5F/sYq4xlhxi8O5FfdeQUt9zyvE9uv/6HmAoV69evbW9vX1t&#13;&#10;0f1lIQ2w7Mx0dtjfO7PIDQBAzA9XijsBANl8cEn7bn2TaLtN5H2aQNvFXL/OupjL+247aJs7Ozuv&#13;&#10;/e3f/u1vvj79pqEm9d7e3uTo6MjDogHbrvXYHkDnmZuc+lhDDCXGImaxyz3GHnBuAgCQE+92gfMS&#13;&#10;Y4/81xh7STGXEEvqMYzdv5rzM2bsJR47x7Fq27148eLk/Pnzwdqcz+f/98UXX/wfi0MsO2yPZWO3&#13;&#10;OcTyPuuGWN91u67b9tkn5P5DtxvifPaFBwDIhuIIAEA+H1wURxhi/xQLI3zXNjkVRjhr+ZhFFJ65&#13;&#10;7PDw8D/Onz9/PdSE/rq9b6tFK2AwTJ9rPbbCCHnmJqc+1hBDibGIWexyj7EHnJMAAOTMe17gnMTY&#13;&#10;y70CCWIWixjS7J8CCXXlPdd8xmz70qVLk3PnzgVr7/PPP//Vyy+//KtF15eFM8CyWPsPsTzWulW3&#13;&#10;SaFAguII3a8RvugAANk4JwUAQA4URkiqX0P3oclozL6r/aZnXwYtjPDgwYNbIQsjnJ6eTg4ODhbn&#13;&#10;dKxrRczrUInX1iKP7R8z5Z0bhRHEMna8CiMg97jmQL3no3MSAADfJYGu5yTGHrkXu5iNh/65Prk+&#13;&#10;yefk2x9MCuXKlSu3dnZ2XlukZVmqBlh25jB12H+sd1XHbrOE95ebjMYs1PXHhy8AIJ/vZQo7AQDJ&#13;&#10;f2BJ/2ZLijcXm8j7NIG2i7l+nXUxl/fddtA22wcL77777r+HnNRfffXV5PHjx1k+HCrxgVaphRHG&#13;&#10;ji31vnlZQQy1xiJescs/xh1wLgIAUCrvfoFzEeMu92IXszjEkU7/Us5PzL6NGXeJx85xrNp2v/e9&#13;&#10;7002NzeDtXl0dPT7F1544W8Wh1h22B7Lxm5ziOV91g2xvut2Xbfts0/I/YdqM+T57IsOAJC8c1IA&#13;&#10;ANBLU2EcTSK5GaowQsx2mgh5C1Js4e233/51yMGaz+dPCyNEnRAZ/qMW/xCnrpwqjFD++aAwgnjF&#13;&#10;Ttfcy79xB8Y7D52LAAD4rgk4Fwkx7si92MUsDv3LJT8l/jhMqdfFXH98aDabTU5PT4O1ef78+esP&#13;&#10;Hjy4tTjEssP2WNYpvJ5tjvnO6rrrgkyLwNsN0efBTnOf6AEA+lEcAQBIWpP2nesm0XabTHLTjBBH&#13;&#10;E3mfLjefYxRRCLKsfaDQPlgIlfSTk5OnDz7+eE7HulbEvA6VeG0t8tgKI+Q7jxVGEIt4xS73GHdg&#13;&#10;iHPQeQgAQA2feX3uhfHPReq8/uJ8E7uYjZ08156bGgskeGftz3311VdB27ty5cqtnZ2d1xZpWZaq&#13;&#10;AZadOUwd9o9dAGCM922bkfo1dG5SfVc85vXHH1IAIHmKIwAAlGWsf/wf+ph91ofMwdA3qoeqZHym&#13;&#10;9kFC+0AhZJt7e3uTJ0+eZPnApsQHWAoj1JXz1HOTQ/+q+yChMILYkXuijLlxh3HPP+cgAAC+iwLO&#13;&#10;QYYYd5xv5pyYa4kjhxhq/If65kZ5Mef4Q0Snp6ff/pBSKG+//favYw5hj2Vd2uy6bYh3V1fZJ+a7&#13;&#10;vJOBczZEPwEASITiCABAshKvPFldJdCEYmgCr2sCHT9WxeDQbT5zWegHCe2DjpOTEw+BBmw74Wu6&#13;&#10;fBaWd8rLs8IIYkfuMeZQ0rnn/AMAAAXDIIVzEGOO3ItbzKXG4ZqXb35KHTsFMdLp8+KdwVDOnz9/&#13;&#10;/cGDB4sffArynuS6aevZ5pjvsIb+QbIQ/c3qlKktN40/9ABA4hRHAABIRzPC/s2A/Vu1nSaR3Ma6&#13;&#10;aR2jiEKQZQ8fPrzdPkgIlfT2AUfoKtB/1nkPlrI4tn+ATMn58fKNeMXOqnmXe2MODHPeOfcAAMB3&#13;&#10;VXDuMfaYI/fiFnMtcaQew9j9q7VAgiIFYmr7vLe3F7TNK1eu3NrZ2XltcYhlhx1g2Zkhd9g/9ju7&#13;&#10;Y7x/O9S7xWPnxgd9AICEKI4AACQp8YqTpdzginEjsRlxfcibnUPfmB6qcvGZdnd337x8+fIHodp7&#13;&#10;8uTJtw84Yp3OpT6kE1M5cXnIXv6c9NKNeMWOvGPMIY1zznkHAADdP0P7HA3Dn3vUd63FuSZuMdcQ&#13;&#10;h3cT8s2PAgnyGbPPp6enwX9Y6Z133vmXra2taaw091jWpc2u24Z4l3WVfcZ893eI/Cb9pyrhvxO+&#13;&#10;1AAAyVIcAQBITqWFEUqoSNok2n7sqrSxKgSHbvPMZe0Dgxs3btwNOVjtg42Tk5NsK1fn2HaKxy01&#13;&#10;nzn0zcsHYqgtDvGKXd5JZbyNOQx7vjnnAADAd1lwzpH6mCPv4hZzDXF4R8HYyXu+Mcfsc/sO4fHx&#13;&#10;cbD2NjY2Xrlz587PF11fFk6PZZ3S1rPNkAUPQraT6jvAKfWhKTg3Z10j/BEFANL8nNL+oisAQFIf&#13;&#10;UBRHGGLfGNVVx6wcu866mMubgfYPsuzhw4e3L1++/EGoydw+0Pjyyy8X53Os60TMa1B2fU712Aoj&#13;&#10;1Hn83PtXSwwlxSFescs7xhucawAAQDjeJQPnGsZb3sUtXrGUGsOY/Us5NzH7VmPOc81nrLbbZzuX&#13;&#10;Ll0K+oznk08++fFbb731yaLry8IZaVms/UMu77NuiPVdt+u6bZ99Quw7Rrshrg++0AAAyTknBQBA&#13;&#10;ShRGyDbmMSvG5lAYYdJz/2j53d3dfTNkYYT2Huje3t7ifI51nYh5Dcquz6ke2z9amsh7ofNCYQTx&#13;&#10;ip1Vci7vxhtwrgEAgM/fgHON/zreyLu4xYtrUo19886Ua177PuFsNgva5o0bN+5ubW1NY6W5x7K+&#13;&#10;bQ6xvM+6WPkdox9DxJBKuyGuPT5wAQDJURwBAGBczQj7NyPE0Azcp1htrtt+M9DYd1rWPiBoHxSE&#13;&#10;TEr7IOP09DTLBzEl3r8t9Z50rQ+Mcx9vhRHEId7h4/Zs0nzDeEMJf8ucawAAMO5nciD+uYbrKs4x&#13;&#10;cYu3lDi8t5BvfhRIcD7H7PN8Pp8cHx8Ha29jY+OVO3fu/HzR9WXh9FjWKW0920zpHddQbTYj9GuM&#13;&#10;96h9sAcAGPs7TFuJDQAgiQ8mad8RTrXSZxNx+1AVWmOuX2ddzOV9tx102cOHD29fvnz5g1CTuX2A&#13;&#10;8eWXXy7O51jXiazajd12isctNZ859M1LBvpfUxziFbe8Y6zBOQYAAAzPe2bgHMNYy7m4xSuOEmIY&#13;&#10;u38p5ydm38aKe8x8xzp2juPUPv+5dOlS0OdAn3zyyY/feuutTxZdXxZOQstCbBtyeZ91Q6zvul3X&#13;&#10;bdfZPvT+Q7cb4vrgiwwAkIxzUgAA8J1KKYyQU25Wab+GwgjR7O7uvhmyMEJ7z3Nvb++bQDIsYBBt&#13;&#10;Alf4j3oURjDXnAvGQbzilneMNbDu+eUcAwAAn9uh9nMMY42ci1u8JcThHQaMt5j+u/b9wtlsFrTN&#13;&#10;Gzdu3N3a2poOmfoey0JsG3J5n3Wxcjn4qZRoDP5IAQCsQHEEACAJjScOnVMWeZ9moH42ieQm1Tw2&#13;&#10;MZa1DwTaBwMhk9I+uDg9PVXAoPKYvFBiDpc6L8QgXnHzrJzLu7EG+p9bzi8AAPA9GfjP8wtjjZyL&#13;&#10;W7yeUZfdv1p/HKTGnOeYz5h9ns/nk+Pj42DtbWxsvHLnzp2fL7q+LJzAyzqlMtK2sfsSqs1mhL43&#13;&#10;ieSm5M9Z8gUApPPZpK3ABgAw6geStG+WpFrZM+ZNvFDbxVy/zrqYy/tuO+iyhw8f3r58+fIHoSZz&#13;&#10;+8Diyy+/XJzPsa4TWbUbu+0Uj1tqPmvOeQ39qyWGkuIQq7jlHGMNzisAACBN3kED5xXGWd7FLF5x&#13;&#10;5BjDmP1LOTcx+zZW3CWOdY7j1D4junTpUtBnRZ988smP33rrrU8WXV8WTkLLQmwbcnmfdUOsj7Vd&#13;&#10;331C7j90uyGuD77EAACjOycFAACDS7kwwljtdWk/ZGGEEO3EKIwQze7u7pshCyO09zi/+uqrbwLJ&#13;&#10;sIBBtAmsMEI1c0BhhLLO3RJjKCkOsYpbzhljnI01OK8AAACf92HM8wrXT5xfYq47XtcH87TEvtX4&#13;&#10;XpWY/lP7vuH+/n7QNm/cuHF3a2trOmTqeywLsW3Xvn1XO+uui5XLodtrEosBAIBVPoQp2AQAjPph&#13;&#10;JO27s02i7TYRt28CbRdzfcjiCEMWQeiybbRlx8fHv93Y2Hgl1GTe29ubHB0dZflArMRiDiU+PFQY&#13;&#10;QW7EIA6xilvOMc7gnAIAAPLjnTRwTmGc5VzM4hVHLv0fu3+p5idmv8aMeaxj55jPmO1evHhxcv78&#13;&#10;+WBtfv755796+eWXf7U4xLLDjrRs6G3XWd5n3RDru27Xddt1tg+9/9DthjiPfXkBAEZ1TgoAAAZV&#13;&#10;QoXRMSvBjlUYYRJp20GXPXjw4FbIwghtUYT2f1EnQ4EFDHLLVY25zCFuhRHE4Px0Lao5bjkn9hgb&#13;&#10;Zwh7PjmnAADAd2wgzDmFcUbOxVxvvLnHkXr/XX+Hz4sfn6l7DrTt7u/vBy2+cOXKlVs7OzuvLQ6x&#13;&#10;7LAjLTszDQG2DflubBOor2tNiRSmewExAABURXEEAGA0Tdp3e5tC+tSMEHMzQm5j932oIgjRtDf+&#13;&#10;2wcAodprH0y0Dyj+eC7HukbkeF2r6rjikhf5FYdYxV1TvuXceQW4ZgIAAOt/R/A9AXznZvVxRs7F&#13;&#10;LF7jUFf/av2BDNdfuVy8fxjK22+//euhh7THsi5tdm1jnfZjtjlG35tEcpPieIW67viABQCMSnEE&#13;&#10;AIA/12TW7pB9a0ZcH/JmZaybzTGqxwZZFvrG/6JyswIG8dutMZep59MD8XLPA4URxCpu5LveMTbO&#13;&#10;4FwCAAB8b4CcziWMMXIu5vriFUPZ/VMgQb5TjSlmro6Ojp7+L5Tz589ff/DgweIHpKK9i7luKju0&#13;&#10;OVYxhT7v78ZeH2ocop6GmbULAJA1xREAgFGoGNk9ZQPtM2R7XdpfZ12o5TG2HXRZe8O/vfEfaqBC&#13;&#10;P5Q44xqRVbsjX0+LO67CCHnOX4URxCFWccs3xhjqPY+cSwAAgO8R4DzCGJeQczGLVwxikBv5Ns7D&#13;&#10;9bltd/EjTaFcuXLl1s7OzmuLQyw77EjLzkxDgG1Dvisb+gfOJpFyEas9F+Ju57B8AQCjURwBABhc&#13;&#10;4jdDSqnc2YzQt2aEHDSJ53H0ud7e6G9v+Idqr30Q0T6Q+OO5HOsakeN1rarj1hqTwgh1zUXnj1jF&#13;&#10;jXwbY+DZ548X9AEAgFDfLYB+5xHGGPkWc13xikF+S8tLje/jeO/uTy3eRwzl7bff/nUKp82Ky7rs&#13;&#10;H7t/sdtsRuh7yu9uTxKOo8t1xx9OAGAUiiMAAMTXjLx/CjH0aT9k9dYmwDGagfYPsiz0jf5FpWYF&#13;&#10;DOK3m+pxxz62mOVGDOaowgjINyHG1xiD8wcAAPBdA0o6hzDGyLeY64rXdaHc/NZaOMKcTj+XMcfo&#13;&#10;6Ojo6f9COX/+/PUHDx4sflBq0Pc1V0llhP3XWb7OMdZtL9SxBzuNCogBAKB4iiMAAINKvEJkKTek&#13;&#10;xqiK2oyQ21A3c7u0k2wRhGXL2hv87Y3+UAkP/RDijGtEVu1Weh3Psm05N2ZicD6Im1VzLd/OJ8D1&#13;&#10;EQAAGPe7h+8f4Ls7y8cY+RYzJY1Z6v1XIGH4vtX2AzU55jJmu4sfbQrlypUrt3Z2dl5bHGLZYUda&#13;&#10;dmYaOuwf8x3Z3sPZc32o48SOc5TLRsJ/G3yQBAAGpzgCAEBcKVcQbQJtF3N9M9JYDFnJN4rt7e1r&#13;&#10;7Q3+UO21Dx7aBxBPg8vw4Um0k8hDuexjSr1vnhvIrznifHAdkGvCja8xBucOAADg+wjUcO5gfJFv&#13;&#10;MdcTqwIJ5fbPNb+OfBvnP7V4PzGUmzdv3k5heq24rMv+Ibbt09aY7xTHijd0205uAIDYH7RDVlcD&#13;&#10;AHjmB4+07+Q2CbbbRN6nGWibZsB1MZf33XbQZbPZ7Debm5tvhJrIe3t7k6OjIxWrB2g31eOWmMta&#13;&#10;811L/0rvfykxiFXM8o3xBecNAADAKrzjBs4bjK9ci1ms5caRcv/H7luquYnZr7FiLvG4sdqO2e50&#13;&#10;Op0899xzwdr87LPP/vHatWv/vDjEssMmtCzEtiGXx1q3yvqQ26yzbZ99Quw7RrshzmFfUgCAwZyT&#13;&#10;AgCAJAsjxD5eM9Axm4TzmmJhhCDx3L9//8OQhRGOj4+fFkaIOnkVRkj/QilmCsqNwghiFTPybXyB&#13;&#10;s88Z5w0AAOD7CpRz3mB8kWsxi9U4mCO55aW2H6zxY0V/2m77I04h/3311atXb21vb19bHCJ0lwMv&#13;&#10;C7FtqDhitzlG31N+p3uScBwAAElSHAEAGERT31OCZuT9h4ghZoxNwPZi3fwc6oZwp8IK7Y389oZ+&#13;&#10;qA61DxraBw5/PI9jXR+yanfka2lxx/UQOb+8KIwA5qh8k8vYGl9wzgAAAL6/gHPGOVP6+CLXYhar&#13;&#10;60HZ+a31/REFEuo9L9r3FWezWch+Tt9///27z9qkx7Le3Rt42yZwH2O/J53De9STDGIY8rrgAwkA&#13;&#10;MNxnj5BV1QAAzvzQke4Nj1QrczYRt28Cbddnfeh1MZf33XbQZbPZ7Debm5tvhJrIBwcHk/l8nmUB&#13;&#10;g9KKLiiMUEe+5UUMtcQgVvHKN8YWnC8AAAAhePcNnC8YW7kWs1jLiSH1/o/Zv1RzE7NfNeY71nFz&#13;&#10;bHc6nU6ee+65YG1+9tln/3jt2rV/Xhxi2WETWhZi25DLY60Lsb7rdl23XWf70PsP3W7f89eXEwBg&#13;&#10;EOekAACIrcJKkClXCk2hMEKKeena/pjVgs/06aef/jRkYYTj4+OnhREyve5k1W6qx63471aVxza2&#13;&#10;YhCreGvKtXwbW3C+OF8AAADfb6DG8wVji1yLuexYc48h9f57n2TYfvn7ln4uY7a7t7cXtPjC1atX&#13;&#10;b21tbU2HTHuPZV3ajN3n2G2Gehe5STgvVV3MGhdvAGCozx2KMgEAUT9spH2To0mw3SbyPs1A2zQD&#13;&#10;rou5vBlo/97L2hv3H3/88W+/PuWC3MBvvyc8evRocnp6muXDkYjXtLGupcUdt8aHtrnmJJf+ld7/&#13;&#10;UmIQq3jlGmMLzhMAAICYvAsHzhXjilyLWaz5x5By/8fsW615GSvu0o6b4xi98MILk+9973vB2tvf&#13;&#10;3/+3ixcv/t2i28tCGWlZrP1DLo+1bpX1IbdZZ9s++4TYd4x2Q1wXfDkBAKJSHAEAiPtho77iCGNU&#13;&#10;CG0G3i7m+lCFDs5a1wy47aDL9vb2/uXChQs/CjWRDw4OJvP5XAGDgfpc23EVRsgrL6n3rYb+lxKD&#13;&#10;WMUr1xhbcI4AAAAMxTtx4DwxtsizmGuPVYGEMvtWY15qzHduuYzZ7nQ6nTz33HPB2vzd73739z/4&#13;&#10;wQ/+dXGIZYdNaFnMbbu2s25bQ62PtV3ffULuP1Sboc5fX0oAgKjOSQEAEEuFhRHG6FMzcB/GKIwQ&#13;&#10;O5d9tx19Lt27d++dkIURjo+PnxZGyPS6k1W7NR7XP8zKLy8KI4hBrOKVa1IeV2MLzhEAAADfiWD9&#13;&#10;8wRjizyLudxYPesvs2+uPaSYy5jt7u3tBS2+8Prrr9/d2tqajj0UKy7rsn+Ibfu0Nea7x6FjGaoP&#13;&#10;Y8Ux1PXGxRsAiEpxBACgRk1m7YY4XpN43tdZF2p5jHw1Qy1rb9Rfv379dsiBah8oPD1Ahg9DIMf5&#13;&#10;44G+/ru21Xkd93dLrjGuEPP8cI4AAAD4jgTOEWOLPIsZyjwXUj0PS/wxltqOm6K2MMJsNguZ2+md&#13;&#10;O3d+vvjPZZsMsKxTlwNsG/Jd26F+IG3MfKXQt0nCcQAApPEdNGQVNQCAbz9kpH13tkmwzZhVSENt&#13;&#10;F3N9E3mfIbcddNnDhw9vX758+YNQE7l9kND+L8eHVaUVXSjxuDU+nM01J6n3rYb+lxKDWMUr1xhT&#13;&#10;cH4AAACkxLty4PwwrsizmGuLM/cYUu7/mH2rNS9jxV3acXNs99KlS5ONjY1gbX7yySc/fuuttz5Z&#13;&#10;HGLZYRNaNvS2MfYZan2s7fruE3L/odoMdf76QgIARHFOCgCAyjTiGCUvoavFNgHaanKfN7u7u2+G&#13;&#10;LIxwcnIStMry0kQqjFDtcRVGyCcnmJtiFa9cY0whv3PD+QEAAOA7FDg/OGtccf6YW3XH6YcRyuyb&#13;&#10;vIgpxXhitru3txe0zRs3btzd2tqapjg8A28b+ofdmoTyM0Z7OcwbAIAyPgApwgQABP+Akfad4CbB&#13;&#10;NpuI+4TaLub6JqHlfbcddNnx8fFvNzY2Xgk1kR89evS0QIICBsO0ndIxcx4j+a6vb/pf3OfG2j4n&#13;&#10;+7IgzxhXcF4AAAAkxLtz4Nwwpsi1eGuJM/cYUu7/mH1LNS8x+zVWzKUdN7d2W5ubm5MXX3wxWHuf&#13;&#10;f/75r15++eVfLbq+LJyEloXYdojl37VuiPWxtuu7T8j9h2oz1HXBlxEAILhzUgAAVKQppE+pVT6N&#13;&#10;URghpbyHLm4Q5LgPHjy4FbIwwmw2e1oYgf+SbP9gV8yV5lthAYyVeOWZ1MbUuILzAgAAwHcsGP7c&#13;&#10;wJgi1+ItK07vApTZt1TzUtqP3ZR43Bx/RCf0O45Xrly5tbOz89qi68vC6ZOKwMu6HGeQqdmjT2P8&#13;&#10;IF3o9kp5Hx0AIN/7BAowAQBBP1yk/RSlSbDNJuL2TaDtYhU/WGddzOXNQPv3XtbekH/33Xf/PdQk&#13;&#10;Pj09nXzxxReLczjWtUG7lR63xoewueYk9b7V0P9SYhCneOUZYwrOCQAAgFx5lw6cF8YUeRZv6XHm&#13;&#10;HEPqfR+zf6nmJma/xop5jOPmmMdY7T733HOTv/iLvwjW3tHR0e9feOGFv1l0e1koIy2LtX/I5bHW&#13;&#10;hVjfdbuu266zfej9h2oz1DXBlxAAIKhzUgAAVEKVzvX60IwQQxO5nRiVdgdddvPmzdshE76/v//N&#13;&#10;ARQwGPdkVBih+FynPm8VRhCDOMUrzxhTSPd8cE4AAAD4DgZjnhcYU+RZvOXEmXMMrl/4m8Ljx48n&#13;&#10;8/k8WHvnz5+/fv/+/Q8XqV6W/pGWnTkdOuwf+13cmG2O8e5yCnkpsU8AAFEojgAABNPUdwe2Sfh4&#13;&#10;TQL9bwIfuxkoL8/advQ53t6I39zcfCNUe+2DgvaBAX9yLZMEecR8E4M4xSvPjDiexhScDwAAAL6T&#13;&#10;QXrnBMYUeRav80f+0+1bjT9gUuIP0Yxx3Bzbnc1mk9PT02BtXr169db29va1sU+XFZd12b/rtiHf&#13;&#10;6123vUngmGPlcKj+l/T32wcoACAoxREAgCASv2nRJNhmk0G8TUJ5DbV8qLGMsqy9Ad/eiA+V7PYB&#13;&#10;Qfug4I/ncKxrg3YdN7W/V1Ueu+S5oDCCOMVb/fcQSTCe4HwAAAAg6vcz39HA+VDymCLP1Dmu+l9m&#13;&#10;3xRIkOvU4omZp/39/ZD9nL7//vt3F/+5bJMBlnXqcoBtY76TGyqOod6FHrPtFN9vj3mt8cEYAAhG&#13;&#10;cQQAoHRNIX1qMstLk+CY9L0hPPqy995773Z7Iz5UQg4ODiZPnjxRwGDsC0KBD+lqfNia87z1zEH+&#13;&#10;xSleecZ4QlrngvMBAADA9zVI/XzAeCLPYjVW+p9m37yz47ytxePHjyeHh4fB2tvc3Hzj3r177yxS&#13;&#10;vSz9CS07c4qMNTVH7FMK71aX8p46AEBWFEcAAHqrsJJjU0Hf+lRkDb0uxPIQ246qvfF+4cKFH4Vq&#13;&#10;7+jo6On/+JNrmSQUnEcPnsuc9/ovTvHW+7dGno0nOBcAAADw/Q3GPRcwnshz7bGWEKfzH+ei4+bc&#13;&#10;7uLHoUJ5/fXX725tbU1TnOYrLgux7TrLY61bZX2fHKY8viVfs334AACCUBwBAChZKdU4h65s2oyQ&#13;&#10;1zFuYPbddrBl7Q3369ev3w6V7PaBwP7+/jcH8LAkaruOi8II+l/7eagwAnKM8YTvPg+cCwAAAL7P&#13;&#10;gfOAFMYTeRZrnXHmHIN3MvLKS8x+eferznZbi/cgA/VzeufOnZ8v/nPZJiMtO7PLkbYdop0ubQ79&#13;&#10;TnOTSF5SHCsAgGQojgAA9FJhBccm4eM1iecn5A3DXIogBDlue8N9Y2PjlVCDtKiY7CFJ3HZrPG6N&#13;&#10;D1cxphgn81KOMZ6w7jngPAAAAPD9Dko5DzCWyHPNsSqQoO8p9s07PNTi6Ohocnx8HKy9y5cvf7C7&#13;&#10;u/vmYsoum8Z9ToHAy7ocp+u2oQsEpP5+89j9reri2PhjAACE+EzR/qMoAIC1P0yke4OiSbDdmNVE&#13;&#10;Q20Xc32T0PJmoP17L2tvtH/t/ws1gdsHAV9++eXi/I11XdBuosdVGKGeY+fct5L7XlIM4qw3VjnG&#13;&#10;WIJzAAAAgLN5Fw/zH+OJHNcba+5x6n+ZfUs1L7H6NVa8pR03t3bb52+XLl0K9hzu5OTks+eee+7/&#13;&#10;WXR7WSgjLYu1/xDLv2vdEOtjbdd3nxD7jtFu3+uBLxwAQC/npAAAWFeFlRtzrwTajNjfJqExayLs&#13;&#10;H23ZD3/4w9uhktHeS9zb21ucv7GuC9pN+Li1xaMwQnnzT2EEcYq12u8dkmAsoYj57xwAAACo4/sf&#13;&#10;1Dz/nQOuZ8hxzbHmHqf+y63z0HFzbbd9L3I2mwVrb2Nj45UHDx7cWnR7WSgjLTsztT33DzrMa66L&#13;&#10;fewU2kvteGNfr/1xBAB6URwBAChRk2CbTQbxNj3Wh14XYnmuN4e/1d5gP3/+/PVQ7c3n88np6amH&#13;&#10;IpHbdVw8cKf2/HuRCznGWMKfzn3zHwAAwHdBqO0cwFgix7XGqsAAxnT8fnk3q07tu5EnJyfB2rty&#13;&#10;5cqt7e3ta2OfKisuC7F/qOWx1nWNfYh2YrSd4vvvAABJUhwBAFiLio3xU5xYeynfcGtGzkOUZe2N&#13;&#10;9ZdeeunDUMlub/yHrI7M2tfO4o5b40NU80//zUlxus7IMcYSVpn35j4AAIDvhr4bUvP8x1gix7XG&#13;&#10;6tm2vqfWN+/2uObU0u7e3l7QNt9///27i+aXHXKAZZ1SEGnbIdoZKw9jxch/nrfyCwCs/1niyZMn&#13;&#10;sgAAdP8Qke4NiVJutjUDb9dnfeh1IZb33Xb0ZbPZ7Debm5tvhJrEjx49elogwcOQuO3WdlwPT/PJ&#13;&#10;Sep9K7nvJfRfnHXHKscYRzD3AQAACMN7epj3GEvkuJ5YS4gx5xhS7vtYfUs1JzH7VVuuYx03p3bb&#13;&#10;Nl988cWn/wvlD3/4w//6q7/6q/+9OMSywya+LMS26yyPtS7E+ljb9d0n5P5DtRnivPVFAwBYyzkp&#13;&#10;AAC6qqwwwhh9GrpyaTNCXpvIy1fdNsm5fO/evXdCFkaYz+dPCyNEvCZo13FT+htV5bFLngcKI4hT&#13;&#10;rFV+35AE4wjZzntzHwAAAN8bwbwvdSyRY7GKUf7z7VuNP4Ai13We++27kqenp8HafPXVV3+5tbU1&#13;&#10;TTHcFZd12T/k8tCxhVwfuj9D5WWMOIY4b100AYC1KI4AAPBsTcLHaxLof5NQ7p513BhFFKIsa2+k&#13;&#10;v/7663dDJaO90T+bzb45gHuI411ICnzYZj7lkw+FEfRfnGKVY4wjxJ/z5j0AAAC+R8Kz5z3GEWqb&#13;&#10;T55367+cGKsS8pjjDxzt7++H7Of0o48+ur34z2WbjLTszC733D/oMK+5LvaxQ+V17P4DAFRNcQQA&#13;&#10;oJOEKzTWVmWzGaidZsB1IZbncBP4mce9c+fOz9sb6qEO1t7of/LkiYcfkdut8G+BfhkrqG6OOZ/i&#13;&#10;51eOjSOY8wAAANT2vRLMeYwjNedXgQT9d64b09j9KvEHbUrKY6x2Hz9+PDk8PAzW3nQ6/cnu7u6b&#13;&#10;i24vC2WI4e153C77h1oea13InOfwnnfpfUr53yYAAAlTHAEA4Gy5V/os+cbakBVbh6rYO9nZ2Xnt&#13;&#10;8uXLH4RK9tHR0dMb/dEG08OUKo+rMEI+Ocn+j7CXRMQoVvnFOELC892cBwAAwHdMMOdrHkfkV7z1&#13;&#10;xJhz/1Puu2tp+bk2xuOO+cHBwdMflQrlxo0bd7t2I/CyvscOse0Q7QSdCom3l2NOAQCSoTgCALCy&#13;&#10;hCsz1lZdc6ibkbEqtnbZJ9ZN2ibFZW+//favQ02S9sb+/v7+4tx1ARvvulnVcY2xvul7PeegwgjI&#13;&#10;L8YR8x0AAADCft/0nZPa5jzGEPk1pvpfe9+9V+Tal1Mec/yhnrZAQigbGxuvPHjw4Nai28tCSWjZ&#13;&#10;mekOsG3I94P7rFu3LzHbGbrtkvqU8r9RAAASpTgCAMByuVf4bCKvD9mnUMtX3TbJG2j379//8Pz5&#13;&#10;89dDtTebzZ4WSPCwI267SV68Isbq4Wg+88qLCfovRrHKL8YRws918x0AAADfPyHsfMcYIr81xepZ&#13;&#10;uL7LyXj9qu3dIu/gfePw8HByfHwcrL2XXnrpw+3t7WspnjorLuuyf8jloWMLuT50fyaZHw8AIBuK&#13;&#10;IwAAK0m4ImOTYJulVxFtEuxfjJu7gy1rb5hfvXr1VqhktDf05/N5jteZrNpN9bi1xeMBdlk58TKI&#13;&#10;GMXqWkVeY2gcMdcBAADA91HoO9dxvcI54nqA89x5V3K8rm/j5ahtd29vL2R70/fff//u4j+XbTLS&#13;&#10;sjO73HP/oMOx5roU+jd2201m8fY5x1wwAYCVKY4AAHwnNxu6pWugffq0N3Sl1Ge1GWL5UEUQoh3j&#13;&#10;vffeu93eOA+V7P39/cW5G+ua4ExPNEceWsq1wgj6j/GUX4whhJvn5joAAAApfD+FGua5ue56hdzW&#13;&#10;Eqvn4vruGjpuPlxT62v3yZMnk9lsFqy9zc3NN+7du/fOotvLQllx2cqpiXCMLvuHWj4JnIOQ60P3&#13;&#10;Z6i8lHrtkisAYCWKIwAAOSuhGmYTeNtmxP42meUqxPF7H2d3d/fNCxcu/ChUJ9sb+ScnJ/EGwUOT&#13;&#10;dC+IHgwWkWsw98UpvxhDMM8BAADgv39P9V2VWuY6xhC5VSBB/2vtux9iKfta4G/kuNp3Kk9PT4O1&#13;&#10;d/369dtbW1t9fwwryvuoPdus/f3jlHKV2twAAEiO4ggAwDOpwNgtXQX0sRlwXYjKsTGq3Q62rL1B&#13;&#10;fuPGjbuhBre9gT+fzxfnrjNyvOumeArulwfl+l7DeV9rjP5+yi/GEPxjEwAAAHxvhfHnOcYQufX8&#13;&#10;Vf/1XU5i9qumd478ENJ/tru/vx+svY2NjVfu3Lnz80Xzyw6Z0LIz0xJg23XeAY6xrms8o13W/MVZ&#13;&#10;+ZyVKwDgOymOAADkqoQqmKFvRDYZ5XTogglNinP3F7/4xYftjfJQDbc38J88eeKhRuR2UztmaTnM&#13;&#10;uV9yUud4ejFHnMhvLeNnDDHHAQAAwPdYGGqOYwyRW89h9b/Gvo/Zr9qu3a6n9bX7+PHjyeHhYbD2&#13;&#10;Ll++/MHOzs5ri26nNOQrLuuyf8jloWMLvX8zYH+Gjj+FGAAAglEcAQA4U8KVF5vK+tQk0E6T4HjE&#13;&#10;uIk7WCXe7e3ta1euXLkVKhlHR0dPb+BHvB5oN91rdW1/m+S6oDngZQ8x4tqN8YOx57c5DgAAQM7f&#13;&#10;a6Hk+W2Ou0Yht57H4hyntHwY33Fzf3Bw8PTHp0K5efPm7WcdcqRlffszyHCsua5Pu2O0M0ko57n1&#13;&#10;KeV/wwAAJEJxBACAb+RewbOJvD5kn0IsH6oIQrRjvP/++3dDJbq9Yb+/v//NAdwPHO8i4mGc8aWq&#13;&#10;nHoRR6zIrfED8xsAAABS+H7rOy6lz3GMH3Xn1nNZfa+x72P1rbYfDakpz34Y6T+1BRJC2dzcfOP+&#13;&#10;/fsfLrq9LJQVl62cmgjH6LJ/qOWTwDkIuT50fyaZHw8AIFmKIwAASyVccbG2qplN4vE1CeV2qBup&#13;&#10;vY9z7969d9ob46E6OZvNnhZI8BAjbrupHbO0HNaY59L7VvjnJDGKFbk1fpDx3Da/AQAA8H0X8prf&#13;&#10;GD/qzq15ZHz0XU7Em26subV7eHg4OT4+Dtbe1atXb21tbU37hrviskmE44TYNnRfUn9vOuW2S+pT&#13;&#10;yv+WAQBIgOIIAAD5V+5MrRLqs9oMUSE2RlXbwZa1N8Jff/31u6ESfXJyMpnP5/mddJX9o36xildO&#13;&#10;9F2MYnWNIqexM36Y2wAAAOD7L6Q2tzF+yK2x1P+a+u78Ljsfxnfc3O/t7YVsb/rRRx/dXvznsk0S&#13;&#10;WnZmGAG2DfFucKj+Dv3OdO7voAMAZElxBADgzyRcabG2aplNAjlZpzprE+gYMYogjD5P7ty58/P2&#13;&#10;hniohhc36hUbGPWaKR7jq1/mmDkvVuTW2EHC89rcBgAAoMbvw1DivDa3XZeoN7eK2Ou/89tYlvZ+&#13;&#10;3BjHzS2Hsdo9PT2dzGazYO1Np9Of7O7uvrnodkqnzYrLuuy/TozrtDPmu9FD9KG29+H7XAd8wAAA&#13;&#10;llIcAQCoXTPwvqlVCG0irIsZexNh/8Eq7u7s7Lx2+fLlD0IN7nw+n5ycnMSbPB6GJHnM0nJYY56r&#13;&#10;/qPrZQ7xibX4vMqt8wLMawAAAEjne7HvxpQ6tzF21JlbBRKQdzkRb7qx5pTDtq/tu5dtkYRQfvjD&#13;&#10;H95+1iFHWtYpLSFSG3ifPu8wp/audug++sMFAFRPcQQA4E8kXGGxyaTNUMcboirpkDkNtXzVbZsB&#13;&#10;4u183Js3b94OdfAnT558W704twcLObVbUw7Fm0+ec50DCiNgLOUV4wdDzmnzGgAAAHxPpux5jbGj&#13;&#10;ztwqkKDvtfV9zH6lmJPSrgH+Lo6bo/39/WBtnT9//vr9+/c/XHR7WSgrLuuVrgjHHeOd4L59C7l/&#13;&#10;M2B/ho4/hRhWvQ64WAIAf0ZxBACA9TQZtB2rqmgzUm6HqnYb5Sb0p59++tPNzc03QiWpvTHfFkhQ&#13;&#10;bGDEi4CHbXIsJ/IuRnEirwWMnfHDnAYAAIB6vjeDOY2xk1txilHf8+u76+Yw+ajpB1xyy2Gsdh8/&#13;&#10;fjw5OjoK1t7Vq1dvbW9vX+sbbo9lMY4T4ljr9CXEsVN4F3vMtgEAiqY4AgDwrYQrK5ZQ3bIZuL0m&#13;&#10;oZyGuGHad9tRl21tbU1fffXVX4ZK9PHxcdCb8kuuBdpN8Jil5TDxv4f6pe9VnR9ekkJejR2Y0wAA&#13;&#10;AFDP92ffoSltTmPsqDO35pDxkVNjKd40Y80ph21fDw4Onv5IVaD2pu+9997txX8u2yShZWeGEWDb&#13;&#10;IYsspPYude7vpo8Rw6rnlw8XAMCfUBwBAKC70quANiP2L0YRhNHzeOfOnZ+3N75DNby3t/fNAdzr&#13;&#10;80BKvPJsLPVdjOKUV4wd5rM5DQAAAL5PYz5LRKZjh9yKs9z4cu2/a1MeOSltnMy78XLUFkaYzWbB&#13;&#10;2rtw4cKPdnd331x0O6UUrrisy/6x+zdJKI+lvzcOAJAdxREAgKcSrqhYQlXLoSuLNgnlNEQF2CZC&#13;&#10;3warrLuzs/Pa5cuXPwiV6PZG/OnpacxrQVbtjnS9LO36r0/GSb/NK3Eir8YOspzL5jMAAAD0/34N&#13;&#10;5jPGTW7FKT7yyLv5MEw+avpBl9xyGKvd+Xw+OTk5CdbejRs37j4rjJGWdUp1gG1DvDscqr9Dv1Od&#13;&#10;+zvqY8Sw6jXAH0IA4FuKIwAAdFN69c91qq82gY7R94ZqM0BOOx/35s2bt0MdvC2KsKhSnNM9vpIe&#13;&#10;RJX28Mu94jzyYZzkXXzilFeMHZjLAAAAEPN7tu/alDSfMW7IrXHU95L7XtM/3B+zXzVdP/2t+CYH&#13;&#10;BwcHwdrb2Nh45cGDB7cWzS875IrLeoUV4bhjvkOc+vvVKbcNAFAkxREAgJQrKZZQzXLoiqJ91oe+&#13;&#10;sdhEircZqM3e/f/0009/urm5+Uaowd/f31+cs7GuBTldt2q6RleVQw9xy5nr+i4+ccoraY2bscNc&#13;&#10;BgAAAHzvppa5jGsQznsx6rv5YCyNbZmxxGr38ePHk8PDw2DtvfTSSx9ub29f6xtuj2UxjhOi3T77&#13;&#10;9HnHuYnQ1yHbG+N4SV6QGn+MAIA/UhwBAGB1Y1f9bBLsfxNxed+KtKMu29ramr766qu/DJXoo6Oj&#13;&#10;pzfgo01ABReqikWOja2c1jsfFEZAXo0bmMsAAACA7+DUMI/NZdcg6sqpuWN89LvenJT23tsYx/Xu&#13;&#10;4Dd9PTg4mDx58iRUe9P33nvv9uI/l22S0LIzw+iwf6jlvdI+wP5jv0cOAMAfKY4AAJVLuIJiCVUs&#13;&#10;czpeM2IcTcI5XTuWO3fu/Ly9wR2i0faGe3vj/Y/nbE7Xl6zaTe2YpeUwxz7JSX1jaR46d5BX4wZp&#13;&#10;zmNzGQAAAHwfh3XnMsYNBRLEp/8l9tu1cph8yHN95+VsNgvW1oULF360u7v75qLbqac10rah+9IM&#13;&#10;FOPQOU31eE2i1wAXZwBAcQQAIElNZX0aotrokDe9QlR6jVGddrAKujs7O69dvnz5g1CJns/nk9PT&#13;&#10;Uw9xarsQGu+s81zrOJlfxkeM8opxg5Bz2DwGAACA8b+fg3mMcZNTcYrP+ePdEvOw/Bzn9q5arHbb&#13;&#10;dzWPj4+DtXfjxo27zwojoWVd+th12xDvFMfo77r7j/0++eCXB1dlACBFiiMAQMUqq5w4dLXQppD4&#13;&#10;moT63SSQ55X6cvPmzduhDtQWRQhZjXjJdUC7CR6zwr9HVR3XnDMPxSdGecW4gTkMAAAAOX1P912d&#13;&#10;EuYxxg0FEsSn75Q9lqX9EI0CCePNo/39/WDtbWxsvPLgwYNbi+aXHXKsUHv2Zcx3i4d+H3wy8PFy&#13;&#10;im/Mc9WHCgConOIIAEBqmkzaDHW8EFVGm4Ry2gyUk677D1Uld/Lpp5/+dHNz841QiV7caM/tAUFO&#13;&#10;7aZ2zNJyWFuOq/4D7gUM8WHukMSYGTfMYQAAAMD3dlg+hzFuKJAgPn0vrd+uk8PkQ57rGu+Tk5PJ&#13;&#10;fD4P1t5LL7304dbW1rRLaAMsm/TsT9dtQ7xbHKq/Id65TqmQRAo5BQAYnOIIAFApFRNXT1WmbYfo&#13;&#10;Q6ibkbEKJiS3rL2B/eqrr/4y1OAcHh5OHj9+HPM64AxP8/psvI2/fuu7+MQppxgzqpu/5jAAAADk&#13;&#10;8z0ezF+Mm5yKU3w19l2BBNfnGnLs3bVv+jqbzSZPnjwJ1d70o48+ur34z2WbJL7szNA6Lg/ZTurv&#13;&#10;X6fcdknXSHkCgIopjgAApKSEapXNwO31WR/6xmETKd4ml3l7586dn7c3skM02t5YPzg4+OYAmT0Y&#13;&#10;yKnd1I5Z3UXfw9ki5pwXLsQnTjnFmIH5CwAAAPV9n/edHvOXoccNOQXnTnr9SjEf/nF/XbHG7Ovi&#13;&#10;/c0QptPpT3Z3d99cdDv1tK64LES7ffbp8w50E6GvQ7Y3xvF8eAQAkqI4AgBUSKXE1VOVadtj5CTE&#13;&#10;8r4VZ0etiruzs/Pa5cuXPwiV6EXlYQ9rPFgqNYceypYxzxVGEJ845RRjBn3mrvkLAAAA+X+/B/MX&#13;&#10;YyanYhSfsaGW+eUHfuoal8PDw8nx8XGw9n74wx/eflYYCS3r28eQy5Of1pm2XdJ1RZ4AoFKKIwAA&#13;&#10;qSihSuXQlUL7rG9GzFusm6ljjO+3y27evHk71IFOTk4m8/k8XiAKLiQZi3EBcH2TU4wZ5i4AAACQ&#13;&#10;4/d83/XJef5izORUgQTx6Xsp/fZDJc7zHI6Z24867e/vB2vv/Pnz1+/fv//hovllhxwr1J59GfOd&#13;&#10;4z7vQjcDx5X7O+1jzlEAgD+jOAIAVEaFxNVTNXLbTYL9j1nJNUa8Q1XDndy7d++dzc3NN0Il+uDg&#13;&#10;YHG+5nRtyard1I5Z4d+iqo5b6pzzgoX4xCinGDNYZ96auwAAAOB7P6Q2dzFmcur5ovj0vZR+eycn&#13;&#10;fp9q+jvk/cXwP3R19erVW1tbW9MuoQ2wbNKzP123DfHOcYz+rrv/2O+b+yzrCwIAVElxBAAgBSVU&#13;&#10;p8zpeM2IcfS9MdoMkItOy9ob1devX78dKkGHh4eTx48fxxsADyyqirWmB4+5zicP+fVdfGKUU9YZ&#13;&#10;L2OGaw0AAADgHgCYt8YMORWj80LOGWeM/OBPPePStjmbzSZPnjwJ1d70o48+WrxvOlaRgxjHGPPd&#13;&#10;41jvUw8dRy7H88cPAEiC4ggAUBGVEVdP1chtNwn2P2YF16H6G2Vcf/GLX3y4sbHxSoi22hvo7Y30&#13;&#10;P56vOV1bSrpOFnNMhRHSn6MKI+i7+MQopxgvapm35i4AAADUxf0Acp23GDPMG4yLfBpHYzvMMXOb&#13;&#10;LwcHB8Hamk6nP9nZ2XktRlpXXBbjOF23DfHucYz+rrv/2O+duz76IwQA1VEcAQAYWwlVKXM6XjNA&#13;&#10;HLEKJiS3bHt7+9qVK1duhRrY+Xw+OT099UBhoro24BwXn+u0nGK8MG8BAACA3Lk3QI5z1rx1nZFP&#13;&#10;cYpN30votwIJ8fvkb1Bd5+Th4eHk+Pg4WHs3b968vejysjASX3Zm+jsu7zy8a67r026UaVrA8VwA&#13;&#10;AYDRKY4AAJVQEXH1VI3cdpNg/2PesGwGHoOg+Xjvvfduh2q0LYowm81iXgOyareia3M14+Khaxnn&#13;&#10;jnPeuIhRTjFesOqcNW8BAACAlvsE5DpvMV7yiTHU99z77V2d+H2q5QeAvHv4TV/39/eDtbe5ufnG&#13;&#10;p59++tNF86mHv+KyEO3GyscQ72aP/f65z0A+yAJAVRRHAADGVEI1ypyOt07V1CbQMWJUlB216u3u&#13;&#10;7u6bFy5c+FGogV3cOM/thn9O7dZyTIUR0s5Fbud5Cf3Ove81x1ZTjHKK8aKk+WrOAgAAAMu4Z4A5&#13;&#10;i/GSTzGKr+S+uw5R+nzzXuNkcnJyMjk8PAzW3ve///1bW1tb07PCSGjZpGcfu7a7bjux3q+OMk0L&#13;&#10;OJ4/fADAuJ/7nzx5IgsAUPof/HTvSqZ2s6WJuE+IqqF91odeF6IIQjPi/qsse+Y2x8fHv93Y2Hgl&#13;&#10;xKQ9Ojqa7O3tLc7XGNeAWNeWbPqa2jFzGxc5LrtPJfc7976Lr54Y5RPjhfkKAAAA1MQ7i5ivGC/5&#13;&#10;FKP49Lv8fqWYj1h9GiPWko6ZW7t/+Zd/GezZ6Oeff/6rl19++VeLLi8L4zv+O8ayIfdfZ3msdSHW&#13;&#10;r7pNl+367hNi3yHbDHHu+1IAABU4JwUAwEhKqELZJNqv2PGFqOzaROjbUNVuJw8ePLgVqjBCew/u&#13;&#10;4ODgm06orlzPBVBhBHMU80B8YpRPvmOsjBfmKwAAAFAq9xIwXzFe8ilGShyXVPvt3Z34farlB4Fq&#13;&#10;euftWWazWbC2rly5cmt7e/tal3QNsGzSsz9dtw3xTnJSl5oIuRuyX2O3CQCwEsURAKBwjSc4K6cq&#13;&#10;8vZ92+uzvhkwjj7tD3EztvdN4K2trelLL730YagEzefzyenpaVYPDjwkkr/U++Rhs37n3G/x1RWj&#13;&#10;fGKsMF8BAACAWim4SG7zFeMln2IUm747ZzDf/ABUq33n8+TkJFh777333u1Fl5eF0WPZyqmKcIwx&#13;&#10;303u8850M3BcY7+7Xuq1UZ4AoAKKIwAAY0it+mSTWaxjjlGICq1DjX8To/2PPvrodtM00xCNtkUR&#13;&#10;QlYR/rNOexBRTH4o4A+fh/YYFzHKJ8aKwuaq+QoAAACE4B4D5irGSz7FKDbncrm5rOnHXszXevLX&#13;&#10;9vXg4CBYexcuXPjR7u7um4vmQ3Z1xWUxjtN12xDvJic1TRJtu8ksVgCAMymOAAAFU/kwXmoHbq/P&#13;&#10;+mbAOPq03yS+7KmdnZ3XptPpT0IlaHGDXBGDqq7L1YyLh6rmq76LTYzyibHCXAUAAABYhUKMmKvE&#13;&#10;Gi/kE+Mn3+P3S4GE8vLrfcfJ5PHjx5PDw8Ng7d24cePus8JIfFmXfgcd3gjrQqwPGQfrn/vyCgCF&#13;&#10;UxwBABhaalUnx67O2WSUzxCVWZuBxyBE7N8uu3nz5u1QBzo+Pp4cHR3FC8QDiGqOqTBC+vPefXb5&#13;&#10;FpsY5RNjRSnz1FwFAAAAYnLvAXMVYyWf4hOffssn/s7k0G7b5mw2mzx58iRIexsbG6/cv3//w0Xz&#13;&#10;yw6Z0lD17F/Md5T79iHk/mO/nz7JKJ8AAJ0pjgAAhVLxMF5qMzpeM0AcsW5GplbBdvLpp5/+dHNz&#13;&#10;841QA7u3t7c4V3O6rrgCYH5Wct7oN8ZPPjFWYJ4CAAAAY1CgkZzmKsYK8wXjYj7lm4uSfujGDwWN&#13;&#10;oy2MMJ/Pg7V39erVW1tbW9Mu6Rpp2aRnH0O0u0o7qf7wXgrHq+Vvj7wCQMEURwAAhpRatcmxq3I2&#13;&#10;GeUzVlXXJqG5eOay9obz97///VuhDt5WDD49PY0XXKRKx7n0taZj1vTgMMs/eh7OY1zEJ58YKwqY&#13;&#10;o+YpAAAAMAb3JDBPMVZyKUaxOY/LyqUCCeXl1w9DhX0X9Os+Tj/66KPbi/9ctsmKywZJaYe+xHr/&#13;&#10;OEYMofcf+z31SUb5BADoRHEEACiQSofxUpvR8daphtpE7F/fbcesXDv5xS9+8eHGxsYrIQb1v1YL&#13;&#10;zqmIQaRrlWMWNtYenhbxGULfxSY++cRYgTkKAAAAJEHhRnKZpxgruRSj2Mgt3+YBzptwfT04OAjW&#13;&#10;3nQ6/cnOzs5rfbs1wLIuxw6x7bO2bwIeI9S+ORyvluuJvAJAoRRHAACGklqVybGrcTYjxd5E3idG&#13;&#10;EYTQeeq0bHt7+9pLL730YagOtTfC2wIJihhA2fPTeSPfYsN84VnjZKwwRwEAAABW514F5iiY92IU&#13;&#10;m36be7n1yQ8H1TP/jo6OJsfHx8Hau3nz5u1Fl5eF0WNZr/T1PEbMogl94h3iXe6x31cfsl/+4AEA&#13;&#10;g1EcAQAKk2iFwxJuduRUATTkjcEmwDFi3DyMfTP327Z+9rOf3fr6tJqGaLS9AX54eBjz/M/pWuWY&#13;&#10;hY21B7n550K/xSZGucQ4gTkKAAAApEpBR3KYoxgn+QTzTi7zHMOS5lUpseT2LuTe3l6w9jY3N9+4&#13;&#10;d+/eO4vmQ3a1x7K+x+m6bYh3l0PEk9O748mcEgmeoz48AECBFEcAAHKV6s2qEFVA+6xvRoq7a/tN&#13;&#10;4sue2t3dfXM6nf4kVIJms9k3B1TEQByFxeJhqXml32ITo1xinDBHAQAAAIbgHgbmJ8ZJPsUnthz7&#13;&#10;nmqfXRPlN+U4Y7Qbq6+np6eT+XwerL3r16/fflYYiS/r0u+gwxthXYj1sWPPqfgDAEAwiiMAQEES&#13;&#10;rWyoimW+8YWovNpkGPu3y/76r//6VqgDHR4eTh4/fhzz/M+izZjtJnhN9oepwvx6AA/mnVxinMhx&#13;&#10;fpqjAAAAQE7cz8D8JMQ4IZ/icy7It1wM0acxYq3lmCn1tW2z/fGsJ0+eBGlvY2PjlQcPHizeX+1b&#13;&#10;lGCUNAfYNsQ7zFleIsUQ5bz3RxgACqM4AgCQo1SrXIao/tlnfTNS3F3bz6FC7eTTTz/96ebm5hsh&#13;&#10;ktPe8G5vfD/tREZFDKJMFA97ihtr94zlQr7FJj65xDhhfgIAAACMwb0NzE+MkXyKr97Y9Dv/PskF&#13;&#10;JY7JwcFBsLZeeumlD7e2tqZd0pXQsi59DDplIqwLsT527Km+Vw8AEI3iCABQiEQrGjaZtJnS8VIZ&#13;&#10;oxAVV1OvVntm/9obyt///vdvhTrQfD6fnJ6eKmJAiX97zM/Mzxn9Fpv45BLjRL1z0/wEAAAASuAe&#13;&#10;B+Ynxgjzpd7YnMNyKb+OmVpfDw8PJycnJ6H6OP3oo49uL/5z2SYppbRn/2K+y5zlZaOA4zUJnvf+&#13;&#10;2AFAQRRHAABqMnbVzZiVRZuR4g7RfmqVaSe/+MUvPtzY2HglRHLaogiz2Sxe8j1QqOaY7svKg1yW&#13;&#10;PwcURkAujROYmwAAAADdKQRJ6vMTYySXYN45V/LJRUnvfpVyzNzekTw4OAjW3nQ6/cnOzs5rXbow&#13;&#10;0rJJzz6GaHeVdvq8a913fcgYh24bACA5iiMAQAESrWRYQhXJptJ8hrjxONRN0uB92d7evvbSSy99&#13;&#10;GOrgixvdihjUEUdNhRE8qM07F8bPmGCuYJyoc16amwAAAEDJ3PvA3MQYyaX4xCbf+fXJ3GOseRJr&#13;&#10;7j1+/HhydHQUrL2bN2/eXnR5WRgrLguevgH7EruYwtC5S7Uvpedzcd77owMAhVAcAQCoxdjVNpuI&#13;&#10;/WsGiLvLzcUYVWFj30j9dr+f/exnt5qmmYZI2vHxcdCb3H/W6Yxu+LufWNgF1cNQc1u+MXbyiHHC&#13;&#10;vAQAAABIkAKRpDw3MUZyKT6x6bdc1p2Hkn7sp5R5FOsdzPZHtZ48eRKkvc3NzTfu3bv3zqL5dbsV&#13;&#10;eFmMY4c41irtxHpfe9W2x36fHQCgCIojAEDmEq1gWEL1yKbSfDaR+tUkvuyp3d3dN6fT6U9CJXl/&#13;&#10;f39xnsY493O6TjlmJWNd2pjKpX6LTXxgvlPCnDQvAQAAgBq5J4J5iTGSS/HVFVuO/XbNSTsXCiSY&#13;&#10;J32cnp5O5vN5sPauX79++1mpSXzZ/8/e/fu4cdwLAOfqApmBDMqwcXAhq1Cb1x0EBJLLNO8PeJAA&#13;&#10;AQGuyBXsAlwfCKrcGBCQgk3+gtQp054Ll2mvVCUXAmxL/KGjyPd4DgXE707icmd2Z3Y+H8CFl8vZ&#13;&#10;me98d4daLr9Xp9919+3D8+op9aXv8dxeSyzAANADiiMAACXouspmFbF/+1Q3rSLGr8o5P46Ojk5D&#13;&#10;NbpYLAbv3r3LKxDu9yUXu5K++DPv+lxq3nkoCLHsz/yYI1w3AAAAANLivh2p5iXmSCyND1LOo676&#13;&#10;5JyS233q66bNTXGETZGEEA4ODr568eLFybb5HFMi0r4f2r8KeIw6760ijHEQMX4AAFlSHAEAMpZo&#13;&#10;5cI+VI2sEupXlejcNd03uaq05+fnj4fD4YMQgVyv14PpdLo9T2Oc+zldp4o4ZkHrTlHH7VueKYxg&#13;&#10;bMYnlpgf5CUAAABAidwrQU5ijsTS+MoYl36LZS5xKOWZutKfndyYzWbB2rpz587peDweXReaxLcN&#13;&#10;avQ7xL6NUy2hY6T6DP0g0bnb9VpioQOA3P+9tvnhFgCQ6UKuOEKs94a84VRFfH2f12Jub7pv7G0f&#13;&#10;3Ge5XH6/qa4bImE3N7Q3/+X05Uhfvsjp0xdHvvgUB/3Ou9+ljquU8Ykl5gc5CQAAAJAfz0oiJzFH&#13;&#10;4mh8ZYwtx36n2Oeu+lRKLLoYZ5+OmcucbNocjUaD3/zmN0Hae/Xq1d+++OKLv2ybv+qQH/n/LreF&#13;&#10;2Dfk9iavhXh9133q7Nf0PSHe22abTc9PH/YBIGM3hAAA8qQwQudjqFroe5VozJpWak2t8uzg5cuX&#13;&#10;p6EKI6xWq6DVfq8497NoM2a7hVzj9QnzJ+/kG2JpfkBOAgAAAAS0uX/iHgqp5STmSByNz9j0O9U+&#13;&#10;d9WnUq69pfyRmpzmM9azmSGfJ/3888//NJlM7tbpQkLb6vQx6DS0/L46768SiVEbx6sSPOd92AeA&#13;&#10;jCmOAAD0WRV5/7b71/S9VaDtu+5bJTTv124bj8ejw8PDk1AHn06nvzRe+D0zX96Yz77G1xfo+m1s&#13;&#10;rotiifkhxXyUkwAAAAC7cy+F1PJRTrpmiKPxQap5JLfjxsHzbmWM4+LiYrBYLIK1d3x8/HwbhqtC&#13;&#10;s+O2VqapYV9iPvMcIjapP3PuAg4A9JriCACQoYIqFVYZ96vqaOxV4nPSZXXZK33zzTfP/u+UGoUI&#13;&#10;znK5HLx9+zbmuZ9Fmx1dF3tzTF8qphsHcyPWxoY8wfwgHwEAAAD6wQ/SSTEnMT/iaHzGpd9ime78&#13;&#10;yakyYhfrGc3ZbDZYr9dB2hsOhw/Ozs4eNu1WC9ua9ifoNHTUryqBsac6J6mc8y7uAJApxREAgFCq&#13;&#10;zPtTZRSvkNVNQ1RQ7arSbOMbsZPJ5O5oNHoUqkNv3rz5pfHCixi4V9iv2PmCU05hPoxPHDE/yEcA&#13;&#10;AACAvnKPBfmI+RFH4+vvuHLst2tNebEo5dms0p+pXK1Wg/l8Hqy9+/fvP9uG4arQNNgWfJoaHjfm&#13;&#10;s88h4pD6s+e5P9sPAHAtxREAIDMFVSjMuRJmVxVQq8TnJJWbsO/bOj4+fh6q0cViMXj37l1u15O+&#13;&#10;XBfFzjjFokfz52ER43OtwfzAx3NRPgIAAACE414L8hHzI470d9487+G8zSEO4ptW7GK1uSmOsCmS&#13;&#10;EMLNmzd/d35+/njbfMiuBt7W9NiDyGNro19VAmNPdU5SuY64CANAhhRHAABCyL2yZJVRvEJWNQ1R&#13;&#10;ObWNm55RbraenZ09HA6HD0JM6Hq9Hkyn018OWHiF4xLuEfqSq7wc8kW5fmPexBHzg1wEAAAA6DcF&#13;&#10;KUktHzE/4mhsxob5l3Pms39ms1mwtu7du3c6Ho9H14U78LadpznCMWI+Ax1rzFFPpcT7l1t/AIBc&#13;&#10;/02z+SEXAJDJwp3uncEqsfZi3fipWtinzdeqjvftYtv7/18sFv/cVM8NkbCbG9ab/3L60Xxfijj0&#13;&#10;6ZipXeJ9AZZ+v/TZ2IxNHDE/yEUAAAAAwvNMJXIRcyOOxte/ceXY7xT73FWfUotFrP50Mc62j5lT&#13;&#10;7GK1efv27cHBwUGQ9n744Ydvv/zyy2+3zf/6cFd1IaFtbe/b1Wuh96mz3777h35/7PZCnZ8+5ANA&#13;&#10;Rm4IAQDQUO4VJauex6tquR9V4tsunZ+fPw5VGGG1Wg3m83m8CexJEYNcYtPVMRVGkGfmTw4ZmxzB&#13;&#10;/MCH8lAuAgAxP2fk/h8AQIzPSSAXMTfiaHz9GpfnP+S1OIhdCn3dtDmdToO1d3h4eDIej0fXHS7x&#13;&#10;bYMa/a67b6nPhqfSv9z6AwDk+G8LhY0AIJNFO907glVi7cW64VO1sE+br1Ud7xt727X7bG4E//Wv&#13;&#10;f/3nwcHBVyES9s2bN4PFYpHVj+b7UnChL8f0RaY4lN7nnPtd6rhKGZ8YYn6QhwCAzwXl8hwFAOBz&#13;&#10;AfIQcyOOxte/celz3v1KLRax+lNCbHOKXaw2P/3008HNmzeDtPfTTz/9/fbt23/eNn/VIT/y/11u&#13;&#10;a3vfrl4LvU+d/fbdP/T7Y7cX6vz0AR8AMnFDCACABnKvJFlqZdA2K7CmVlF28PTp05NQhRGWy+Vl&#13;&#10;YYRoE1jID/FzGUcpD6CLLebfuIxPDDE/pJGD8hAA+rvG7/MfecwVANDPzwUgDzE34kg/5k2f5VwO&#13;&#10;/SlhznMaY6xnOKfTabD2RqPRo8lkcrdOFxLaVqePdfct9RnxVPqXW38AgMwojgAAGajKucNdZdyv&#13;&#10;KuIxqhZiVvVgnj7Uv8tt4/F4dHh4eBLqQLPZbHuOxjjvc7pGlXAdLiJ2vlDNOxb6jHkTQ8wPchAA&#13;&#10;6Gbt9sN59skHOQEA+a3x0HUeYm7E0dgocz5S7LO87lcc+vLHdHKaj9VqNZjP58HaOz4+fr4Nw1Wh&#13;&#10;ST0FI+27bzsxn9muWhxjl/OU8/XQAgcAuazb6/VaFADAP7T36lZibcasgBniZlST1/d5LcT2pvsm&#13;&#10;t+3HH398vqmSGyJZ3759O3j9+vX2HI1x3hfbZinH9MWlOJTe55z7Xeq4+j42ccTcIAcBAOsyqfJc&#13;&#10;BwBYl0EOmhtxNDbj0u8U+9xFn1KLQ6z+lBDbnGIXq6+fffZZsHvR33333f98/fXX3226e9UQMtwW&#13;&#10;Yt99tjd5LcTru+6zz7777B/qvW222fR898EeADJwQwgAgETkXOmyj4URcpinWoURJpPJ3VCFETam&#13;&#10;0+kvjRdewbj1SffjfbE1373JUYURjM1ahrmB/8w/OQgA7a+9H/oP5CwAcN26DHIQc4MckfsQ+xwo&#13;&#10;4dxy/RgMZrNZsLbu37//bBvaq8K947bO0iHAviGfna4a9LUKMNacn6kHAGiF4ggAkLgqzbt/Veb9&#13;&#10;cXMmbIyqjrbV6tvx8fHzUMHZ3JBerVa5XUuyaLOga7sg4BwwLmOT+yQ0L+YG1wYA6OdnPD8iR97L&#13;&#10;ewCIue5ClzmIuRFDKC/X/BES1wmx7W4csWIzn8+DPYt68+bN352fnz/ednnfoXa0rU5/aBaj3H8D&#13;&#10;0MY1RN4BQAYURwAAUpBzhcuYFUD3eS1k5dNd9q06modafTk7O3s4HA4fhOjMer2+vCF9ecBMbqL7&#13;&#10;0kLsxLa/863PxoUcwbwgBwGg5HXUj8DBOQMAXa+vIP8wN2JobPmOyzMXci71/pQw3zmNMdazndPp&#13;&#10;NFh79+7dO/3Q4RpsCz70hsdt4xnqfV8L8Xpb8xBq7gAAWqc4AgAkLNHKg7lXjHRTJn6M2qoIu3M/&#13;&#10;jo6OTkM1OpvNLgsklP5Fky9e+hM7X5rmGwdzh1wTQ8wLeeefHASA3ddMP+YG5xoApLyOgvzD3Iih&#13;&#10;scl75yv+gFFax8xpPt6+fTtYLpdB2jo4OPjq5cuX2+dlozyPG2hb02PTLEa5/xagjeuSvAOAxCmO&#13;&#10;AAB0LefKljErf+7zWsiKp7vs20bF2MbHPT8/fzwcDh+E6MxqtRrM5/N4SZfJTf6+fAHSyYXF/VJx&#13;&#10;MPfGZWzyHvOC/JN/APD/1kY/yob8zlEA4D/XS5B/mBsxNDZ/mKLkPnueTGytTc3a3PzRrlAODw9P&#13;&#10;xuPx6LrDNdjWaJgRjtvGs9T7vhbi9RjzEHM+AQDa/UCy+au3AECCi3SadxerxNqMWekydnGEfd8b&#13;&#10;u2hC03272PbBfZbL5febarghkvX169eXVXpzKjjQh+IIffqCJ7VLuy/P0u2TPhuXsYkh5gX5BwDW&#13;&#10;QSBXnkMBwDoIcg9zI4blji3XMeXY79T63FV/SolD2+PsIq4xjplTm7du3Rp88sknQdp79erV3774&#13;&#10;4ou/bJu/6pAf+f/UtoXY90Pb933Pvm3u+vqu++yz7z77h3pvm202PTd9mAeARN0QAgCgQzlXtKwi&#13;&#10;jq0K+J4qwDHaqBQb5RgvXrw4CVUYYblcXhZGyOoE60FhhL7ELcXY+UFCvnEwd+bC2MQQ84L8A4DU&#13;&#10;1zx/ZR5cB1wDACh5HQS5B7ge6be5Fwfj6O84YrU5m82Ctff555//aTKZ3K3ThQbbujxGzGenY425&#13;&#10;bts5P2sPABCN4ggAkKAqzbuKVeb9qXoQyyrDOa4iH+fa9sfj8ejOnTunoQ60vfGc083ynlwPjaNf&#13;&#10;65sgFBpDc2++xBDzQum5J/8A6Ps65wfQwD7XC9cMAPq87oHcw7yIYcljk/flxrmLPpWSb/6oUf+t&#13;&#10;VqugBRKePHmyfX62s+d4Q6dI7BRMtF8x+5L7bwPauC75UAMAiVIcAQDoSs6VLKuIYwtZlTRE5dMq&#13;&#10;8W3Xevr06UlVVaMQSbFYLAYXFxdOWl+wGGfPYuu+tTgbF3LDvIDcA4Dd1zQ/agbaur4AQJ/WOOgi&#13;&#10;9zAvYmhsxqXPrhH6YxxxxxGrzfl8Pliv10HaG41Gj87Ozh7W6ULi2+r0e5/t+xwjxHuryMePenpZ&#13;&#10;gQCAriiOAACJSbTCYO6VIasexLKLiqep37S6ts+TyeTu4eHhSagDbavx5nSTvCfXQ+MQV3HQZ+My&#13;&#10;NpDXyD0A6GAN80NlILXrkGsRADmvayDvMC9iKD/MhRiSa2zbPqb8GVwWSAjl6OjodBvaq8Kdesp3&#13;&#10;0OdUn/GO2ZfcfyPQxnXJhQkAEqQ4AgDQhZwrWFYRxxayGmkVKfY5VIEdPHny5LSqqlGIpNjcaF6t&#13;&#10;Vk7aAr7kcP9SbMWQ0udCnomhOYFweSf3AMht3fLjY8A1CwDirmEg7zAvYmi+KCnOnv2K158SzqvS&#13;&#10;/4jV5o95hXpmdTgcPjg7O3tYZ1gJbRs07Pc+2/c5Roj3VpGPH/WUtRIDAF1QHAEAEpJoZcHcK0JW&#13;&#10;PYhlFfn4VYZxu3bbZDK5OxqNHoU48Hq9vrzR/O/zM8Y5X2ybCV5/s2o3p/74ArbozzXGZGxyHnOC&#13;&#10;vAOAxNYpPyoG+n5tA4DU1yxoO+8wL8gN49Jn55H+GEdesdm0uX1uNYT79+8/2zZ91eF23NZZiGv0&#13;&#10;L/az1rHe11bccul7iv1J9TceAFA0xREAAH4RoupmFfn4u76najFGqVR/ff++4+Pj56EGPJ/PLwsk&#13;&#10;uKfV8snoSyHMiz5jvsQQc4K8A4Aga5MfDAOlX/tc/wBIca0COYd5Eb/Sxua5B+cqYpvCGHOK22Kx&#13;&#10;GLx79y5IWzdv3vzd+fn5420Y9g1fR9uCTH3N7fu0FeK9VeTjRz1lXZkBgLYpjgAAiUi0omCVWJs5&#13;&#10;V7LsupJonZt7uVZ9HZydnT0cDocPQhx4tVpdFkeIeM4X22aC199S1hmxNW/6bFzIDXMC8g6AHq9F&#13;&#10;fgwM4BoJQD5rE8g5zIv4yQ1KyB3PK/lDQSWMI1ab0+k0WHv37t07/dDhdtzW2bTV6F/sZ65jva+t&#13;&#10;uOXS9xT7k+pvPQCgWIojAACEqbbZZtGHD72nzcqpqVR9ff++o6Oj01ADns1mg/V6reBA2yejL1F6&#13;&#10;0x9fuOLaZGxyA3NCKTkn7wDocg2yFgG4jgKQ71oEcg7zIn7mS5/1mZzmuu1jlp7PFxcXg+VyGaSt&#13;&#10;g4ODr168eHGyDe2+U9LRtiDpVHP7Pm2FeG8V+fgAAL2hOAIAJCDRSoJVYm3mXMGy6wqidW7q5Vrt&#13;&#10;dfCvf/3rv4fD4YMQB16tVoPFYpHbdSSLNkuIG+Zan+WOsbmuYE6QcwAQes3xI16Adq+1ANDm+gNt&#13;&#10;5hzIa+MyLnNRQgxL+cM2nu/rf5uvX78O1t6dO3dOx+Px6LrD7bits1So0b/Yz17Hel9bcYvV99R+&#13;&#10;dxDrmuSDAQCksi5v/houAOAfyld1K7E2Y92gCVFls8nr+7wWYnvTfVPZ9v7/l8vl95vqtiES9eef&#13;&#10;f76sulvyjfWY7fb9eKV8uZZTDFLtU5/6m2ufjQvxMycg5wCwzgCwK8/XAGCdQb5hTsTP2Mockz7n&#13;&#10;26fU4hCjPyXENZe4xWrz1q1bg08++SRIez/88MO3X3755bfb5n99uKu6kPi2EPvus73JayFe33Wf&#13;&#10;Ovvtu3+o97bZZtPz0od3AEjADSEAAFqSYmGElMfdReXSKqEY1apCe35+/jhUYYTlcnlZGKH4E7bn&#13;&#10;hRFKGYfCCP3KL+SOcYkf5oQ08k3OARBrfbHOALheA1D2OgPyzZwgfiWMzR+L0GfMdQpjzKnN2WwW&#13;&#10;rL3Dw8OT8Xg8uu5wDba1kgqR9o3RTs7PsVcdxAsAoP4HDwWLAKDjxTjNO5NVYm3GujFTBdinyev7&#13;&#10;vBZie9N9u9j2wX2Wy+X3oYoj/Pzzz5fFEUq/od7BtbAXx1McQQz0uVef0fr8+dOHcPEzHyDfALCm&#13;&#10;ABCY528AsJ4g3zAn4mdc/R5Xbn1Osb9d9Cm1OMToTwlxzSVusdr87W9/e/lfCD/99NPfb9++/edt&#13;&#10;81cd8iP/n9q2EPvus73JayFe33WfOvvtu3+o97bZZtPz0gd3AOjYDSEAAFqQYmGElMfdRcXSlCq5&#13;&#10;1urLy5cvT0MVRlgsFpeFEWg5CXrygwBFAfy4o9QYKoxgbM5RzAfyDQA+vo74S+MAZV3vAaDpegJt&#13;&#10;5RvmRPyMy7j622fXlDTj0Jc/hiRu7bY5n8+DFV4YjUaPJpPJ3Tpd2HFbK6kQad8Y7eT8PHvVQbwA&#13;&#10;AGpRHAEAOlSleUeylJsSVYB92r75UwVoq+m+obc16sd4PB4dHh6ehEqK2Wy2PTdjnO/FtpngtdcC&#13;&#10;VM46q7/6jPkSP/MB8g2ATtYOP5AFsBZYCwBoupaAXDMniJ+8oG+5I5f7E1tz2X5sNgUSQnny5Mnp&#13;&#10;trtXDWHfobewrc6x6+4b8rnuEO+tIh8/q9MqwfPcRRAAOqY4AgAQ/d//Lb636sG4u6hUmlIF11p9&#13;&#10;efr06UlVVaMQnVksFoPVauWMbTsJevKljC8SxQDXJeOSF5gP+plr8g2AuuuGtQOAj60T1goA6qwf&#13;&#10;INfMCfQ5L/wRCblc6rz1JY/68OxfTnOx+eNfoZ5xHY1Gj/7xj3/8V51Q7bitlVSItG+MdnJ+rr3q&#13;&#10;IF4AADtTHAEAOpJoxUAVJHffp+2bPiEqlTbdt60Krju1NR6PR4eHhychEmK9Xg+m0+n23Ixxvhfb&#13;&#10;ZkrHK2UcvkCUR/psTM5R8TMfINcAaGet8CNXAKwjALSxZoBcMyeInfnSZ+cE5jqvuMVqc1MgIZQ/&#13;&#10;/OEPz7ZNX3W4fbvZwrY6x667b8jnu0O8t4p8/KxO1QSvHS66ANAhxREAgKj/7m/xvblU16xaGEOM&#13;&#10;Igih+9P4uN98882zqqpGITo4n88vCyRESQb3vtI5Mc2FudZf55NrBPLCfIBcA6DB+uBHrAC0sc4A&#13;&#10;wHXrBLSRayCfjQvnRF/7Iwb9GEfp18HFYjFYrVZB2hoOhw/Ozs4e1gl/g22Npr3hMdp4NruNZ8Nj&#13;&#10;jyF0331oAQCiUhwBADqQaKVAlSN336dKpM9t3tzr4qbmte1PJpO7o9HoUYiDbIoibIoj/PvczOUa&#13;&#10;kkWbKR2vlHH44tAXYOCcEDvzAXINgLDrgh8hAdDl+mMNAuDXawTIM/OB+PljBvps3vszb314DlDc&#13;&#10;2m/zzZs3wdo7Ojo63TZ91eFCdr3BtqbHqbtvKs+I1+mP3wB0dz3ygQAAOqI4AgAQ7d/7Lb43l6qa&#13;&#10;bVQGbXpjr6uKrbWO++TJk9NQHZzNZpcFEkq/Yd77C5Ixiqt5M+8F5rJzFLkMcg2A+muBH6MCkPL6&#13;&#10;BADWA+SZ+UD8+jouz0/oL/nOtdxq18XFxWC5XAZpazgcPjg7O3tYZ7obbGuUZg2P0cYz2m08Ix57&#13;&#10;DKH77uIAAESjOAIAtCzRCoEqRu6+TyoVQdu8qdfFzcxr259MJndHo9GjEAdZrVaD+XzuwtT+ddA4&#13;&#10;MCcDX+wbk3GJH+aClPJMrgFYB6wFAOS2blm7AMpeD0CemQ+Q65jzfuSZvE8nbjm1ufmjYKH8/ve/&#13;&#10;f75t+qrDhex6g21Nj1N331SeFa/TH78F6O565EIOAB1QHAEAiPLv/I7em+u4qw6O38ZNxpDHeL/P&#13;&#10;H//4x2ehJmx7g7j0G+W9vyAVEDdfFGLOjcn5KX7mAuQZAPWu/35UCoA1DYA+rAEQO88wH2JnXPRr&#13;&#10;HlLsr1zuR1zNY7suLi4Gy+UySFsHBwdfnZ+fP95O5S7T3WDbzikV4RhdPKsd4/idXFI6ei8AwLX+&#13;&#10;VwD27pjHjSNdFDbLsxBmIYi2jjAQBEg+0AKb7BowMJkEOF5vqmAETPxNwOxAyhxczB9wzOT+ghM7&#13;&#10;vOkkGzq6wPyCVbDwMXY9wxkO5zPlQ9893qFMst/urqp+HkAw3NNdXfXWW0V2s1m0OAIAkAZS/4hV&#13;&#10;M7u+uROxImnqKOapi7LOzs5e3r9//08RjVgsFqPZbGYG6HrA+tAFfS03wdhEXyDPAOhhzvflUQCG&#13;&#10;9HoHwLDmf5Bj+oPhxs6PHKizvKkjBrX0SQ3PBpZU5t///vew8p4/f/72Q6fbcNtGVQ8sa9vzbLtv&#13;&#10;avm82x6bAs8/lO8OAAAVszgCAHR5JT6Mu8pDXR2y75VAm97I62vbVvU9PDx8G9Vh//jHP1bjso2x&#13;&#10;PtgyczrfUNrRR33EYHhjwQMV2jWQ9+qCAMY8AJXN9b4gCoDXQa+FAEOZ90GO6Q+GGzuf56PP5Zmx&#13;&#10;NEyRPxC2t7f39Pz8/PUqdXZNuYy2bVPHqLZ2ef5eppSeji1lvjXhAkDHLI4AAMM2lJUfI1bL7Pqm&#13;&#10;TsRKpKnA/ltb57Ozs5f7+/svIk48n89H19fXZoDaJzgfYIkr+nxgeWx8ip3+ADkGYI73JVAA8BoJ&#13;&#10;MNy5HuQYyGXklrEgh4bWjqH/ONbFxUVYec+fP//Qj5dF/mBaZ+kRsG9q+bzbHpsCzz+U7xAAAJWy&#13;&#10;OAIAdHUFPoy7yUNdFbLvFUCb3sDLbWXWO487PDx8G9VhqxvCQ78x3vEcWMtc7gVNn8gh5JbYoT8o&#13;&#10;OL/kGEC987s5HgC8dgKY483tyDF9gZzQJnUut75+JKaO5wTFrdsyF4vFaDabhZS1t7f39K9//evq&#13;&#10;Od3I56Jze0a5j2e32zh/L8Otp2NLmYu8SQeADlkcAQCGaygrPkasktn1zZyIFUhLXJF1bZ3Pzs5e&#13;&#10;7u/vv4g48Xw+H11fX5sBap/gBvBBkQ8EfaisztoExifIL4Ahz+u+1AkAXlMBWD+3Q5s5hr4QO+3S&#13;&#10;JvS5uOrHfPr2hx9+GN3e3oaUd3BwcDKZTMbrTrfhtqxCFLBvavm82x6bAs8/lO8SAAA1vheOehMM&#13;&#10;AHzgBTfPO30po/LavHHU9uIIux6bgo5pum/O237+//l8/pflqrQRifpf//Vfo5ubm0GvFlz7hx1t&#13;&#10;nW/oCwPk+FJmcQT11aa62yV2+gLkFwDmcwDoh2eJAMznIL/0hdhpl/YMp8651beP+gwhBl23sZZ+&#13;&#10;LKHMZXm//e1v3/+L8O7du68fP3789ar4X57urioUuC1i3ybH7Frmpn/fdJ9t9mt6TMSxXZQXMSa9&#13;&#10;QQeADnwkBABAgXJZGGHUwrERK4+WuBLr2jqfn5+/jloYYTabvV8YoZhEr2BhhGomnYEvjKBP9Jmc&#13;&#10;0S6xQ18gvwDoax73q6cA4DUYgN3nc5Bf+gKx00/qXFp9+6jPEOYDP8RTd99eXl6GLbpwcHBwMplM&#13;&#10;xutOt+G2rEIUsG9q+bzbHpsCz2+wAgBlvg+2IBEAtPxim+cdvpRZmaml/dteHGHXY1PQMU33zXnb&#13;&#10;z/8/n8//ErU4wnfffTdaLBbFLDpQw+IItZwvp6ncB4A+RFZnbaq5TWKnL0B+AWD+BoB8ecYIwPwN&#13;&#10;8ktfiJt2aZP61lqn3GLQRn36aGMN/VhKmfv7+6Pf/va3IWW9e/fu68ePH3+9qu4vq39XkwrcFrFv&#13;&#10;k2N2LXPTv2+6zzb77bp/1LFdltl0jHtzDgAt+0gIAIAAtS6M0HVMIlYcLXEF1rV1Pj8/fx21MMJs&#13;&#10;Nnu/MEIrjbIwQt0TnLgh57UJ+YC+oLjckl8AZc7d5m8A8JoNQDvzN8gvGFYOG5v6QM6UHwPPD7Kt&#13;&#10;y8vLsEUXDg4OTiaTyXhdKm24LashFbBvavm82x4b+Zx8yqhdAACbvamwGBEAtPxim9/dxJRZmTkv&#13;&#10;jpBaODYFHdN035y3/fz/8/n8L1GLI3z33XfvF0cY8kIGXU9HNZxvCB96iYH6llzfobap5naJm74A&#13;&#10;uQVgzgYAyuPZIwDzNcgv/SB22qU9ddQ5t/p2XZ8htL+PNtbQj6WUee/evdH9+/dDyvrb3/72vx89&#13;&#10;evS/VtX9ZfXvalKB2yL2bXLMrmVu+vdN99lmv133jzq2yzKbjG9vzAGgZR8JAQC0Jw3jCd8cF0bo&#13;&#10;uqyIsiNWGi1x5dW1dT4/P38dtTDCxcXF+4URWhrngy0zp/OhH8WPIfWB3EIOg9wCKHmu9mvTAOA1&#13;&#10;HoB+52toK7/QD2KHfkKO5V8f46hus9ks7FnZf/u3f/v/ptPps3WptOG2rIZUwL6p5fP2WXaXz/RX&#13;&#10;PxElky0AtP96azEiABjUhW3KrMy2bqSkgH2a/D21fEzTfXPe9vP/z+fzv0QsjrB8v/vdd9+9/++Q&#13;&#10;FzKofXGEIXwQ1Ed9xEB9K3gvpk2InX5AbgFgjgYAeuKZJABzNHIL/SBu2qVN6ltifXKKQVt16bqN&#13;&#10;NZyvlDLv3bs3un//fkhZ33///X9+/PHH/7Gq7i+rf1eTCtwWsW8bx0T9fdN9ttlv1/2jju2yzCbj&#13;&#10;25tyAGjRR0IAAO0YyIp/OS6M0EVZKbjsiBVGS1xxdW2d//rXv76NWBhh6fLysrUb6xZGGOb5enpN&#13;&#10;GcQ5a+pn9dUmbRI79ANyC2Doc7NfJAUAvB8AyHuOBrmlHxhG3OSDPhA/7WdYZrPZaLFYhJQ1Ho+P&#13;&#10;ptPps3XpueG2rIZUwL4p+LypwzZFl5UyqXeu87cJHABaZHEEABiOpJ29xir1UE7KaNvG9Z1MJuOD&#13;&#10;g4OTiGAtF0VYLo7wvnD3mNgmGX2oJgnETx8gH9APyC0Atp6TfQESAPA+AaCs+Rnkln5A3PQT4pt/&#13;&#10;DPzgUr0xa6vMi4uLsPKOj4/froretUoZbdumjlFtzaFM3yEAAKpjcQQAaOPKehh3h7tc7TEV0u7I&#13;&#10;1UBTofHZtH5r63x6enry4xAaR5x4uTDCcoGEod/o7nj+q/p8Pb2meF0VA/FFP4mbfoA78kpuAZiT&#13;&#10;AYBy3zt4/wCQz7wMQP1zozapb+n19Z7FuJU325nNZqObm5uQssbj8dF0On22LswbbssqFQP2TcHn&#13;&#10;TYXGp2ndqx+kyQsYALTG4ggAMAxWfNx8n5Rx/JvekMttpdV/OW4ymYwPDg5OIoK1XBRhuTgCbJ2M&#13;&#10;A78X6cNN9ZXD2iRu6AfkFQCbzMW+1AgAeE8BUM98DPJKPyAf0Afk3V81/PCSvOi2zB9++CGsvOPj&#13;&#10;47eronetUkbbtqljVFvbLjP1VK8sh6mZCgCGweIIABB9RT2Mu4VdrvJYymqYkauApkLjs2n91tb5&#13;&#10;9PT05MchNI448cXFxfsFEkq6GV1CmbWfz8IA6C99oE0gf5FXAKyfg315EQBo+70GAOZh6sor9IO4&#13;&#10;aZf2iG/J9ZFj5cd0yItKXF9fj+bzeUhZ4/H4aDqdPlsXkg23ZZWKAfum4POmQuPTtO7VT7TJiwkA&#13;&#10;tMLiCABALSJWvUw91Su6nJxXWF173GQyGR8cHJxEBGuxWIwuLy+HPSAqXxhBHw6jH+WV+MoX5IM+&#13;&#10;AHkFkMf8aw4GALp+7+H9B0B/8zDIKf2AuOkn9c21vkMfl0P+or++3a3M5Y+MRTk+Pn67Kvqu021S&#13;&#10;pYy2bVPHncLfRpoEnNOABwCqYXEEAKhfyqi81HPd22p35OqfqdD4NK7f6enpSUppHHHi1Q3dUj4M&#13;&#10;8AGDfqg1pkPqD/VFP4kbYGwD1Dbv+lIiAOA9CcBw51+QU/qBeuMmF/QB+qvvNtZwvlLy4vr6ejSf&#13;&#10;z0PKGo/HR9Pp9Nk2Yco99QP2TcHnTYXGp2ndc/quAwBQCIsjAEDklbS71r2FPmCf1FO9osvJeWXV&#13;&#10;tcdNJpPxwcHBSUSwFovFaDabDX0uqvp8+hAYwpgxD4ibfgA5BdDXnGveBQC8TwHAnIuc0g/IBe0h&#13;&#10;1/j6ARz5rm+3K3P1Y2MRjo+P366Kvut0m1Qpo23b1HGn8LeRJgHnNIn0M77FHQCCWRwBACq/llaX&#13;&#10;1useuepnqiieW9Xv9PT0JKU0jjjx6kZuKav9ut+lH2qN6ZD6Q321R5vEDf2AnAIofa71ZUMAwHsX&#13;&#10;AO6ac0FOgdzVT+rLMJ6tqv0HmYb8POn19fVoPp+HlDUej4/Ozs5ebtOk3Id3wL4p+Ly1Pm8/5LoA&#13;&#10;AC2wOAIARF1BD+NudcrwXBGrXKZKYp7ziqprj5tMJuODg4OTiGAtFovRbDYrad4ooswhn6+WvEB/&#13;&#10;yS/AHEOJ+SSnAMy1AADezwD0P9eCnNIHWLQf/PCKMUPZ43f1o2MRDg8P366Kvut0m1Qpo23b1DGb&#13;&#10;Lg2oe8owDmkAY9ELCQAEsjgCAFR8DS0Ercdxl79FrBxa00qqo9PT05OU0jjixKsbuDUsOkCHCZtR&#13;&#10;3/rgzlhDvhgD4qYPQD4BtD3H+hIhAOA9DgDbzrMgp/QBPp/WHvX1jFH9/eGHmeot8/r6enR1dRVS&#13;&#10;1v7+/ouzs7OX2zQp9+EUsO8uz4angmNWzFQpBABQL4sjAEDElfMw7rKmDo+NXJEytdiunGKe80qq&#13;&#10;a4+bTCbjg4ODk4hgLRaL0Ww2K2neKKLM2s/nQzIfWqqv/NUmcUMfIJ8AhjK/mmMBAO97ADC/klNO&#13;&#10;oQ+QC9pjLMov6C53f/jhh7DyDg8P366Kvut0m1Qpo23b1DGbLg2oe2opDl1+36DEseiFBACCWBwB&#13;&#10;ACq9dhaC1uO4y99SQH/VtILq6PT09CSlNI448cXFxU8V8AV6Sp1w5Jn+Ut9BjxdzgLjpA5BPAG3M&#13;&#10;q768AgB4L+S9EED0/ArySR+IGRgD6lNv+/1AU71lRv4A2f7+/ouzs7OX2zQp9+EUsO8uz4ingmNW&#13;&#10;zFQpBABQJ4sjAACb6HIVx8iVKFOL7cop5jmvoLr2uMlkMj44ODiJCFbkTdtOOteHEoOM2RDyUH8A&#13;&#10;5g19APIJII851bwKAOD9EUCb8yrIJ+StNmmP+poDtFFMy+vX1Y+QRTg8PHy7Kvqu021SpYy2bVPH&#13;&#10;bLo0oO6ppTh0+b0DAGCgLI4AAA0ld+Wq7drgv+2yImiTfXOL2b84PT09+XH4jCNO/I9//GM1HtsY&#13;&#10;40YDXbyWCIL+Ut8BjxdzgJjpA+STfAKImEt96Q8AYLP3TADEzKmA8Sxu2qQ94j/U2OXUX3Inj5iV&#13;&#10;UmbkD5Ht7++/ODs7e7lNk3JPjYB9d3lWPBUcs2KGfWZzkH4FgAAWRwAAF/BtltfWSpERq1mmSvow&#13;&#10;55VT1x43mUzGBwcHJxHBms/no+vr63IGaAULONRwPiuYJ/UZSO54eEGbQN4inwDqn0fNpQAAu72H&#13;&#10;8j4KoPl8CnJJHwDmDfWps/2eSaw3Vy4uLsLKOzw8fLsq+q7TbVKljLZtU8dsujSg7qmlOHT5/QMA&#13;&#10;YIAsjgAATa68fTJUbdcGH5cCzlPTiqmj09PTkx+HzzjixKsbtb5A39m8V/X5xLT+9gPmTcQf+QRQ&#13;&#10;yxxqHgUA8L4KIId5FOSSPhAzbdIe8TcHQDnPsC4Wi9FsNgspa39//8XZ2dnLbZqUezcG7JuC226y&#13;&#10;qXO+0K8A0JDFEQCgsmvljMpLPdY9ZdSurvs7BR8bvprrZDIZHxwcnEQEYD6fj66vr9sJbiE3qt0f&#13;&#10;Kztm+k/uqO+wx4s5QMxgyGPZeAbYff40hwIAuFYFyG0OBbmkD8RMm7RnePX1Ay3190ftP/oz1JxZ&#13;&#10;tnv1o2QRDg8P366Kvut0m1Qpo229dUuLx6Ye65nT8/re6AJAZSyOAAC7XiH7NKi30Gdafmp5ezUx&#13;&#10;Oz09Pflx+IwjTry6QWs4djbvFX8+H4L5UHIoueNhBW0yh6EPkEcAdc2d5k8AgG7fe3n/BbD9/Aly&#13;&#10;CXkL8l/7MSbKeOZxsViMZrNZSFn7+/svzs7OXm7TpBK7tuXtfcfMZNbPfCHuANCAxREAoKJr5ILr&#13;&#10;ksR46/Omns7RaBXXyWQyPjg4OImo8Hw+H11fX7cT8EJuULsvVvik7cNBSYD8R8z0AfIIgF+ZN82d&#13;&#10;AADejwGUNG+CXBJ/5IH2iL/Y1dX+Gn5QSc7c3e7Vj5NFODw8fLsq+q7TbVKlBtsahaKDczSpS5bp&#13;&#10;U3C7vMACQEUsjgAAlHQDIAXsk1poc9SNntRCfNq+cbdVWaenpycppXHEiVc3Zod8c9r58m7D0HNG&#13;&#10;7NRXe8A4BHkEsNt86Ut4AAB5vkcDYLM5E+SS+IuZNmmP/B9SfeQWXeREG2UuFovRbDYLKWt/f//F&#13;&#10;2dnZy22aFBmeBttGAXXuarGAJs+/p477pM2+BQB4z+IIALDLlXZ+dzNd/OcZ49TSefta+bTRDbnJ&#13;&#10;ZDI+ODg4iajwfD4fXV9ftzW+iyiT4l9Hqj6fMSG22iP/xUz8QR4BbD9Xmi8BAMp4z+Z9G4BrXLrL&#13;&#10;JcRfzJBP6K/+6+KHnOrN29WPlEU4PDx8uyp61yo12NYoFC2do6/nzikoxskLPgDszOIIAED0hX9b&#13;&#10;K2BGrFqZMohVaqlufdwU3Kr809PTk5TSOOLEqxuyQ74p7Xx5twHjDeSTmIk/yCOATedJcyUAgPdx&#13;&#10;ALXOlSCPxF/MtEd7hlFfP9wC7edgG2UuFovRbDYLKWt/f//F2dnZy3XV33DbzuHp6JxRz4D38Tx7&#13;&#10;CqxXl+01oQMAd7I4AgBse4Xtrmm1Xbvj3yKP2aSM1FMsGq3kOplMxgcHBycRlZvP56Pr6+u2xncR&#13;&#10;ZVL860jV56tpTPhQXHu0R8zEH+QRQJtzpHkSAMD7OoAhzJMAmMu1R65of/l18YNOdY6JZR1XP1YW&#13;&#10;4fPPP189J9zomeMNtoWHoqXzRj9/7kWsztcP/QoAO7A4AgBUcE2cUXltrQQZsVplyjj2baxE2vYq&#13;&#10;qFuVdXp6epJSGkcEa3Ujdqj3gnzIkH8bSqmL9out9gDGIPIIoPu50ZfnAADqfq8HwN1zJMgh8Rcz&#13;&#10;bULsxa789svHOvt1sViMZrNZSFn379//03Q6fbau+htu2ygUwduanrvPcrYpMwXWK3XY3py+KwEA&#13;&#10;ZMLiCACwzZWwO3vVdu2Of9v2mNSwjNJWP31/3GQyGR8cHJxEVG4+n4+ur6/bGt9FlAlyUOzEXpvk&#13;&#10;AWKPPAIob140NwIAeO8HMPT5EeSQ+IsZ+qf++uZW19p/iMhYzf98JeTEso6rHy2LcHx8/HZV9K5V&#13;&#10;2nBbeCganjfi2fFNjjHR1Dnf6VcA2JLFEQCg8GvhgusSubJk6iFOuaz82cfqp1uVdXp6epJSGkcE&#13;&#10;a3UDdqj3gGr/sKb2DxesRu6DWvWV+4gZGMMAw5sTzYsAAMN+L+j9IMD/nBtBDok/ckB7oOw8t+BE&#13;&#10;nf26WCxGs9kspKzxeHw0nU6frav+hts2CkXwtqbn7rOcbcpMgfVKGbQ3p9gDAB2yOAIAMPQL/ejV&#13;&#10;NSNW/ix11dN/OW4ymYwPDg5OIio3n89H19fX7TR8oCv+ZjUQ9YH2o5/lLXJA/JFDABXNh+ZEAAC8&#13;&#10;PwS4e04EOYR81Sbqjn1udfVlfvruvxJyYlnH1Y+XRTg+Pn67KnrXKm24LTwUDc8b8Qz5Jsd43h8A&#13;&#10;GDyLIwDAplfU+d2dKnn1xNThuXO+GdLGyqNtr3q6VVmnp6cnPw6dcUSwVjdeh/rhgQ9p9F/J/ecD&#13;&#10;WoYae/kkXuKPHAIY3lxoPgQAwPtFgF+fD0EOib2YoX/EVvvLrYtnGevs18ViMZrNZiFljcfjo+l0&#13;&#10;+mxd9TfctlEogrc1PXc2KdJh3VPBcUuZjWuTHQBsweIIAECWF/gd1SkF/y1ixc+UUawb3WycTCbj&#13;&#10;g4ODk4jKzefz0fX1dTsNH+hKv1kNdH2gfxFb/QPyFTkEUPg8aC4EAMD7R4Dt5kKQQ2IvZtqD2Isd&#13;&#10;Q8mXEnJwWcfVj5hFOD4+frsqetcqbbitk/AE7LvLM+YpqE5ttznHfgAAKmdxBADY5ErandFiu66S&#13;&#10;uqUOtkXW473T09OTH4fOOCJYqxuuQx2KVlrWf/pP7MRee+QAYk+u+SOHAPOgeRAAAO8nAXadB0EO&#13;&#10;iT1yQFvqre/Q54qc2l/Dl/299nQTk8ViMZrNZiFljcfjo+l0+mxd9TfctlEoOti2zbmzSRGjpMhx&#13;&#10;rd8AYEMWRwCAQq99MyovtbR/yqzev3ZcCjhPTiuaNorPZDIZHxwcnERUbj6fj66vr9tp+EBX+M2p&#13;&#10;/rX3gQ/5fCCrvsYJckDskT8Adc6B5kEAALy/BIiZAwHjV7zQP+hnhpAvJeTgso6rHzOLcHx8/HZV&#13;&#10;9K5V2nBbJ+EJ2DfiWfOoWEQ+p58yq3ef5QEAHbE4AgDAv0oZld/niqY7l/XmzZs/p5TGEcFa3Wgd&#13;&#10;6ocTPpRBvqCf9Y94IfbIH4B85j9zIAAA3m8CxM9/IH+Qr9pDnbHPra41/HBQTnUZcjxr7tfFYjGa&#13;&#10;zWYhZY3H46PpdPpsXfU33LZRKDrYts25Q7tZpgMA3PEm6fb2VhQA4EMvlvndTctpxcO2VnqMWI0y&#13;&#10;tXBsm9ub7hu5rfFx8/n8L3t7e0+bJufyJut33323GovRY7uN+aKIMnM4Vw3xyrEuQ2//EOpaYn2H&#13;&#10;0pYa2yNmYg9yB8DcBwBAfzzTBZj3QP6IvXhpk7bUUt+c6tp1XWpve+3xLCFmbdRx+dnYJ598ElLW&#13;&#10;999//58ff/zxf6yq+8vq39WkDbbtelzTbRH7Rm7f5O9Njt1mn23223X/qGO7KK/puPYmGwB+xUdC&#13;&#10;AADwP+S0gmfqaVuj487Pz19HLIywdHFx8dPJBvolBF++oNR8kbtiK0+QA2KP3AGoYc7zy70AAOTw&#13;&#10;nhRgSPMeyB+xFy/0D7X1c+3PdA05njX36/KHzWazWUhZ4/H4aDKZjNdVf8Ntux7X9vPVu+y7UzfL&#13;&#10;dACAX7xBspgQAHzghTK/u2gpozJTS/ungH2a/D31sL3pvpHbGh83n8//ErE4wvLm6nfffbcai9Fj&#13;&#10;u435oogyczhXDfEaQjxrqo+6ao/2iBdij9wBMN8BAFA6z3gB5juQP2IvXtqjLSXXN6e69lGX2tvf&#13;&#10;Zfu6jmUJ8WqjjsvPzD755JOQst69e/f148ePv15V95fVv6tJG2zb9bim2yL2jdz+a3+L+Pum+2yz&#13;&#10;3677Nz2u6zKbjGtvsAHgAz4SAgAYtKTN2cYjt1VNNzru/Pz8dcTCCEsXFxc/nWygX0rwZQzkrrrK&#13;&#10;E+3R/4g9cgeg27nOfAcAgPesAHnMdyB/kKvaoy3oZ/RfvzFZ/sDZbDYLKevg4OBkMpmM11V/12b3&#13;&#10;tK23bt7xb9WmvZEPAAN/D2whIQBY8yKZ592zlEl5qaX9U8A+Tf6ego5JHe4bua3xcfP5/C8RiyMs&#13;&#10;b6p+9913q7EYPbbbmC+KKDOHc9UQryHEs6b6qKu2aI+YIe7IHQDzHAAANfLMF2CuA7kj7uKlPdqj&#13;&#10;rmXVpfb2d9m+rmNZQrzaqONvfvOb0YMHD0LKevfu3dePHz/+elXdX1b/riZtsG3X45pua3PfbcvZ&#13;&#10;5G8Rf990n23223X/psd1VV7EuPYGGwDW+EgIAKAYKfPySo9hyiiGOa9muva48/Pz1xELIyxdXFz8&#13;&#10;dLKBfkHBFzPKjdfQ+85iA+oK8lnckTsA5jkAAOju/az3tIBrd8CYFS/twTMwclbey5e26nh9fb38&#13;&#10;0bSQsg4ODk4mk8l4XfV3bXZP20K6LPgY3wvIrzwAoM03AhYRAoA1L5L53cnK6QI+tbR/6vHvqeVj&#13;&#10;mu7b9rbGx81ms/9z7969PzRNzMViMfruu+9W4zB6XLcxVxRRZg7nqiFeQ4hnTfUpvZ6l1ncobamx&#13;&#10;PeIl7iB3AHMcAACUyzNggDkO5I3Yi5f2DLct6lpOfXJqfxt16bJ9NfRddJlt1PE3v/nN6MGDByFl&#13;&#10;vXv37uvHjx9/varuL6t/V5M22LbrcW1si9i3jWO6+vu2++26f9SxXZTXdEx7Yw0Aa3wkBADwryyM&#13;&#10;EHps6qmN25QfufpmalhGdN9EnmPtcWdnZy8jFkZYuri4WI3Doc4/JuFC4zX0vpO74jq0HJHz4gXG&#13;&#10;LECZ85s5DgAA73cBypzjQN4A1DHnmZ8pNZdKyN026nh9fT2az+chZR0cHJxMJpPxuurv2uwG26LP&#13;&#10;MdqybZHPrzdtY9NzN6lHl99r6Lq8pmPaiyYArGFxBACgFqniuqWW29u4/MPDw7cRFVksFqPZbNZO&#13;&#10;J7Rwf6j0e04+HBjpvwH2rTwE407sQd4Aw5zbzG8AAHj/C1D+/AbyRtzFS3u0hdL7ufZnvoyb+uK1&#13;&#10;rOPqR88Cyhq/efPmz6v/3eSQDbftXKUWyq/5eXYAgGxYHAEAfnnVn9+dplRwXSJXiOxjVcgUtH3T&#13;&#10;fbtYvTJ8ZdWzs7OX+/v7LyIqvLqBOtQb5DW3u/YPUiw0gX4eVs4ag8hT5A1AOfOauQ0AAO+HAeqa&#13;&#10;20DeiLt4aY+2qCv0lUulLGYQ7fr6ejSfz0PKev78+Yd+jC38GefI0DY8R5vPpEe1O/J5/tRhvUcd&#13;&#10;9HWfY9qLJgDcweIIADA8LpC7jUcbK4j2sRLqWoeHh28jTnp7ezu6urpqpxOscFxd/ZFL6ipHtEe8&#13;&#10;EHfkDcCH5jTzGgAAeH8M1DuvgbwRd8C4Kzlutf8okDysL17LOq5+/Kypvb29p+fn56+3OX1kUxps&#13;&#10;G/VU5z7KL24YCQEADI/FEQCATbW1gmPEKpOpw/ZGrNCZMurD1OS4b7755o/7+/svIip3eXn5foGE&#13;&#10;od4Yr7ndtX+AYvVpYwww7sQdeQOQz3xmTgMAAO+XgWHMaQDmNu3RFnGFPnKplMUMol1fX4/m83lI&#13;&#10;Wc+fP1/9KFv4c807lNU43AH7RjybvulxEc/kpxZi01V/AQCVsDgCAPzzFXV+d6xS5uUV0a09xqPp&#13;&#10;Da/obeE58sUXX5xEBGq5KMJycYSWxnURZXY815nwkUviqi3aI1biDvIGqGouM58BAID3z8Dw5jOQ&#13;&#10;M+IuXtqjLepaal1qb7v5v754Les4m81Cytrb23t6fn7+epvTRzYleFsXde6j/OKGUc3xTSZVAPgX&#13;&#10;FkcAAFq5Bg/cLwWdK6L+EStzpoz6pNHqqtPp9Nl4PD6KqNxyYYTlAgmDHTAV37Oq/YMTH4oZY+aD&#13;&#10;4cxtPl8AvFcDyHMeM5cBAMDu76cBzGXIGcQdoL/5yvyo70qr43JxhMViEVLWp59+uvpxtvDnm/sI&#13;&#10;d8C+Ec+oR9U3BbbZRAcAtMLiCACwuvLO705VTisYlnpjIvXYpqY3urpamXTn446Pj99GBGq5KMJy&#13;&#10;cYT/HoclzBWlz3UmfAC81og7yBmg+DnMPAYAAN5bA6zmMpAz4i5W2qMt6kp+/WDBgvrqv6zjxcVF&#13;&#10;SFn37t37w9nZ2cttTr9rtTvYFl3niPJrfPa/63inzMafF0wA+CcWRwAASpYyKDOnm1zbnLfRTcLp&#13;&#10;dPpsPB4fRVRuuTDCcoGEVhpusYXq2pZTvIb84Y0PUNV1aHObzxXEStyRMwDmMAAAqP19tvfaQOnz&#13;&#10;GMgZ5Kj2IO4lxs0zYXKltDrOZrPRYrEIKevw8HD1I21tL3zQSbhb2retNqUezgkAEMbiCAAwynIl&#13;&#10;vVRwXVLgfm2t/pgy6pM+VyTduayjo6OTqAAsb5T+9zgsYa4ofa4z4RcaS30nbuKuPSBHkTOA+cuX&#13;&#10;tQAAwPtugA/PYSBnxFy80C/iyrD71jOe3dTx4uIipKz9/f0XZ2dnL9edasNtG1W7g20h4Q0+pu2E&#13;&#10;Si21q+TvUbQ9/rxgAsB/szgCAAyDC2Hxjqjf++Mmk8n44cOHRxEViVxB9l8qa7GF6trmnp68FVf0&#13;&#10;i3gh5sgZYJhzl/kLAAC8DwfYdP4CjFP0vbYYc6XFLad+kjP1xauNOkY++/v555+vfqwtcuGDrLpA&#13;&#10;3bQJAIhncQQA4EPaWqkxBeyTOvxbCohPymhbo+NOT09PUkrjiARbrR5rIQP1F0t9N+S4eQAAfY+Y&#13;&#10;I2cA7p63zF0AAOB9OcAucxfIF3EXK5DvDLdvPevZTR2XCyREuH///p+m0+mzdafacNuux/XxzPav&#13;&#10;7bvLM+u7/m3XOu5SflvfSQAABsriCAAMXsrvLlLKvDzKjnejlVUnk8n44ODgJKIikSvH3jGuS5h7&#13;&#10;ap5XxUvfgnwXK8A4Bdh5zjJvAQBAfu/TAcxbyBeQo9pSZlvUtYy6DLnt5oMy63h5eTm6vb0NKev4&#13;&#10;+Pjtqqq7NjH3LjBSio53ymw8yycAGFkcAQDo/sI/YhXJ1GH9U0AdUnAbUsvnWHvcmzdv/pxSGkcE&#13;&#10;/OLi4qeTWchA/Quqvw+95IzxqS0gR5EvAOYsAAAY6vt179mB0uYtkC9ijr7XFmOOYeagZybbt1wY&#13;&#10;YblAQoTxeHw0nU6frQvHrmFssC36HKMt25Y6iMWmZUY89x8RawCA//nGImqlLgAo8oUwv7tHOa1U&#13;&#10;mFrav+3FEaL/ts32pvu2va3xcfP5/C97e3tPmybm1dXV6O9///tqHEaP6zbmiuzrmMv5Soi/viu/&#13;&#10;LjXUs7S6DqktNbZHrMQc+QJgvgIAAKJ55gwwXyFfEHOx0pay2qKuZdSl5rbXHssS4tVGmZ988knI&#13;&#10;Z31/+9vf/vejR4/+16qqv6z6Xc3ZYNuux7WxLWLfD21v62+b/H3TfbbZb9f9o47torym49kbaQAG&#13;&#10;7SMhAAAyE7ECZdQ5I1beTD3FLHx10PPz89cRCyMszWazn05WwJcfrCCs/n3VxcIIIN/FCjFHvgBD&#13;&#10;mKvMVwAA4P08QNvzFcgXMRcrbdEW443h5aBnJ9u3/G726nngph4+fHg0mUzG68KxaxgDy2p63m33&#13;&#10;TcGxaFJfLyAAQH7vly0UBMCgXwjzu3OUMikvtbR/Ctgndfi3bbY33bftbY2Pm8/nf4lYHOHHckbf&#13;&#10;f//9agxGj+k25ons65jL+UqIv74rvy411LO0umoLYiXmyBcA8xQAAPAhnj8DzFXIFcRcrIbcnpLa&#13;&#10;oa5l1KX2tnfZvtL7Lvfylpaf+33yySchZb179+7rx48ff72q7i+rf1eTNti263FtbIvY90Pb2/rb&#13;&#10;Jn/fdJ9t9tt1/6bHdVVe0/HsTTQAg/aREAAwVBZGKLPbMigzFdAH4YtinJ2dvYxYGGHp4uJiNQZL&#13;&#10;mCdKn+fUv9C6WBgB4xQAczNgngIAAEp6n++9PlDCXAVyRczFiqH3ixwqI276SSzbqn8b8VgsFqPZ&#13;&#10;bBZS1sHBwclkMhmvq/6uzQ4sq+l5R0Fty+F5+iKGUM0xSl4sABg4iyMAAE0v3FPgfqmleqeW49B0&#13;&#10;3+ht4f18eHj4NiK5bm5uRtfX1+0krsUWtI1hv3j5oBn9IlZiDnIFyH6OMk8BAID3/QB9z1MgV8Rc&#13;&#10;rLRl6G0ppa7mhXr7Qd/WlyOrH00LKGv85s2bP29zSGRTgrdF1Dn6+fe2ntPftvwcFoMAAApncQQA&#13;&#10;BinDlfKqXpmwptQpoA92vem29rizs7OX+/v7LyIqd3l5uRqDJcwTpc9z6l9oXYbc9oG8B9EWbREr&#13;&#10;xBy5AgxufjJHAQCA6wCAnOYokCtgrCE/cq+LsVFmLIf6bOxisRjNZrOQsp4/f776Mbfw56H7CHdL&#13;&#10;+9JfXFNm41neADBYFkcAALq4wI9YLbKNlSxTcHm7nK+rlUZ3Pu6zzz47imh85M3Pf2mQxRa0TSzF&#13;&#10;DTFHv4s5cgUgu7nJ/AQAAK4LAMxPyBXEW6z0i7oit+Vg3bFa1vHq6iqkrL29vafn5+evtzn9rtXu&#13;&#10;YFtIeDto96ZlpsD+MAkAAI1YHAEA+pfTioRJfIuOWfgCCtPp9Nl4PA5ZHOHi4uKngi1koP4F1X/I&#13;&#10;H8KU0nYfLKNfkJvIFbkCmJsAAIC8rw9cIwAA27x3YHix0u+Ukh9d18XYKDOWQ31G9vr6ejSfz0PK&#13;&#10;+vTTT09WVd21iRtu660LCi+/tJgl8QWA+lgcAYDBSe4WZtktDf8eec6IFTZTT9si6/be8fHx24hg&#13;&#10;397ejmazWVtjuoR5p+Y5VdsqjKWXSoaSH3JdrMQbuQIQPy+ZmwAAANcLQCnzEsgVMUe/D7kdxhp9&#13;&#10;54scrCtWyzqufkStqXv37v3h7Ozs5bpTbbhto2r3tG2b+uyyvVFXNvw73Y89fQLAIFkcAQD4+dq4&#13;&#10;pf37XN1y6CtrNrrZN5lMxj86iqjI5eVlOQOh8HtE6s+gXrh8oAzyF4xNgGzmJPMSAACw6fUDgDkJ&#13;&#10;uQJyU79QakyH/IM78qiufmujjtfX16Obm5uQsg4PD1c/7ha58EFWXdBj+bk8X58q61MAoEMWRwBg&#13;&#10;UDJcGS9lXl6NMfpQmREra6ae+jn85t/p6elJRGVvb29/XhwheggO9QayttXXtiF/gDeQ9x/aoi0g&#13;&#10;N5EngDkJAADgn64jXEsAOc1JIFfEW6y0Rf5AP/kiB+uK1bKOUT+mtr+//+Kbb77547pT7VrFwLLa&#13;&#10;Okebz7g3rUPRQ6jmGCWTKQADZHEEAGCXC/TIFR1TS/VOmcVsk+PbXvRg4/6YTCbjg4ODkMURZrPZ&#13;&#10;+wUSihgIhd8bUn8G9cIlX8RcW8RKvJEnAL3PR+YkAADAdQVQy3wEckW8Yaj5W0pdh/zjM+bDMmM5&#13;&#10;1B//Wj4zvFgsQsr64osvVs8x7/o8etvPYLfxLHloF7d07sjvB6TMYgYAFMLiCADQn6pXIKwo7imz&#13;&#10;Pmj75t17X3311euU0jiiwqtVYKNvog71xrG21de2IX9wN4gXHTFF/iLeyBOgwrnIfAQAAERfZwCY&#13;&#10;iwDMYeZjGOYYNe7ritWyjhcXFyFljcfjo+l0+mzdqXatYmBZTc87CmqbQdRPnMQdAHpkcQQAhnM1&#13;&#10;6+5Z1xfyEatCphb+FnnMruV2taLozv3x5MmTk4iTRq4A28EcUfocp/4M6TVdEMRcW8QJjEsAcxEA&#13;&#10;AFDZ9YZrDiCHuQjkiXiLlbYMsR2l1HXIP0JjPiwzlkP9EbCrq6vR7e1tSFlHR0er55l3fS697UUU&#13;&#10;ulxsIfr5+CbP4qfA+prgYsayOAIwKBZHAABcCJcds11vqq3d5/z8/PXe3t7TiMqtVn8d4v2Wmtus&#13;&#10;bXXG0oecxsoQxrz7/8hNANj9tcrrFQAA4PoDGMo8BPJEvEH+iqn+7bbdxkpdsVoujHB5eRlS1sOH&#13;&#10;D48mk8l4XTh2DWNf3bdFXQyK/PoPAMjpDUHUalwAkP2LXl53g1JG5aWW9k89/j31sD3nbVvtM5vN&#13;&#10;/s+9e/f+0DQp5/P56Pvvv1+Nv+jxnHV5bZWZw7lKif9QY1lLXdRTW7RFnMQb5Alg/gEAAPBcG2AO&#13;&#10;Qp4g3sOOUy1tKakdpdQ1p3p2XZdc2t5GPWqOZfS5Son/J598EvJ547t3775+/Pjx16uq/rLqdzVn&#13;&#10;h31y29bF9l/7Wxd/33a/XfePOraL8pqMY2+YARiMj4QAgCFInuReG5qW9k891jtlFrOu65KatOHs&#13;&#10;7OxlxMIISxcXF6vxN8Q5R9u0rahYWnCAIcRc/oiTeCNPAMw/AABAedclrk2APucgkCfIS23RDjHV&#13;&#10;v92121ipK1bL72hfXV2FlPXo0aPXHwrHJiHb8bjOurTH8nN57j5lFrNS5wZxAWAwLI4AAD1cd2Ze&#13;&#10;Xo0x+lCZKaAOqadt4bH8/PPPTyKCPZ/PR9fX1+0kR/B9m9LvA6k/+kBM0SfIS+QJQPTcY/4BAABy&#13;&#10;u04BMP8AxiQYZ+gj/VZOHZflrX5kram9vb2n5+fnr7c5/a7V7mnbtu1Iwe1uI5ZZp7sYAUD5LI4A&#13;&#10;QPWsgNf5hXsKLGvbY3NZvTL3PrrzuOl0+uz+/ft/iqjIbDZbjb8hzjnapm2DjqWYiTn6HDAmAXMP&#13;&#10;AABAG9crrlmAvuYfkCPiLU7aMqR2lFLXnOo51LmpjXZ3GUs/TNW+xWLx8/PETT1//vztqum7hiz3&#13;&#10;Lu2x/NRyvVMlfVTK3CCOAAyCxREAYMDXvtoasn/qqf4p+rjj4+O3EZWNvJn5L5V3v6aqePhQSF30&#13;&#10;r3ZoiziJN8gRIJ95x9wDAAC4fgFYP/eAHEFeok+QS+i37dt8dXUVUtbe3t7Ts7Ozl+tOteG2qOMa&#13;&#10;h6alfbuqfzYpZmYBgOGyOAIAlH0RniqMQWrhb13HLwVva7Mt74+bTCbjHx1FNP7i4uKnggu4kRtd&#13;&#10;x5pvXmsb+kguAeYK5AhQ55xj3gEAAEq9ngEw7yBHxBp9zrBj7kdq6mx3l7H0A1Xtx+P6+no0n89D&#13;&#10;yjo8PFz9CFwvz1oHbouoX/Rz802e0a/x+wx9lwcA/AqLIwBQteSueNQFeGqp3JJik9PqoOE39U5P&#13;&#10;T08iKnt7exu2yusd49nIrSgePgxSF7ki5toiTmINcgQw5wAAADS9rnFtA3Q97wDGozhpi3Ygl9Bv&#13;&#10;27X58vIypKz9/f0X0+n02bpT7VrFwLKanncU3LasUqGltpoM7x534gJA/a93yy+wAYALu6wu6rso&#13;&#10;r6/FEdr8e+phey7bGh+3WCz+74/DZdw0KS8uLt7/++/xFz2eB1VeTucrfXXnofZbSXVRT+3QFnES&#13;&#10;b5AfgPkGAACgCc/AAeYc5Id4U3+MamlLSe0opa451bPruuTS9jbq0WXbSj9XdJltlPfJJ5+MPvqo&#13;&#10;+e/7fv/99//58ccf/8eq6F+e6q7Tb7Bt1+O62tbF9l/7Wxd/33a/XfePOraL8pqMO2+UAajaR0IA&#13;&#10;QK2seLc+NC3tn3qsd8osZjnWZe1x5+fnryMWRlhare5a+sIDBcxv6q/dg+gDYx+MMfFGfgCYbwAA&#13;&#10;ADa93nHNA3Q554D8QE5qiz4RU5Cvm7d59cNrTY3H46PJZLLumefwZ6z7CFeP5efyPH4quP9yGnfi&#13;&#10;AkDdr3UWAgLABV13VcqkvD4XR0gN/r7L39rcnvO2rfaZz+d/2dvbe9o0IWez2egf//jHavxFj+es&#13;&#10;y2urzFrPlcv03HU9LI6gntqhLeIk1iA/AHMNAABA+zwPB5hrkCNiTb1xqqm/S2mLeuZfl1za3kY9&#13;&#10;umxbyecqIfbL8h4+fBjyueW7d+++fvz48deron95qrtOv8M+uW3rYnuTv23y90332Wa/XfdvelxX&#13;&#10;5TUdd94oA1Ctj4QAADqRMi+v6XlyXBihtFjvWpdGsf/222+/jFgYYWm1qmsJCxmEd0ylCyOof53t&#13;&#10;tuAAxhviJNbID8BcAwAAUPt1kGshoIu5BjAe0d9irp6QQ76Wkv+Xl5ch5RwcHJx8KBybhGzH4zpL&#13;&#10;kR7Lb/LMfgpsWyo01l6MAKAjFkcAoErJXU4X3Nu3NTXcNwXXNXXR7t///vcnEcG+uroaLRaLUuYH&#13;&#10;M4FYyQPkkjEhbxFr5AcwiHnGXAMAAAz9ugjAPIP8gPpy0rMa6Ns8c6mNevjhqnr6c1necnGEiB+y&#13;&#10;/7Gs8fn5+ettDtn1VIFlRZTX5rPxxaesUXvnWBEXAKplcQQAKO9iO1UYg7ZWoGx6TGqh3SmDXHh/&#13;&#10;3HQ6fba/v/8ioiKz2eynggd4D8XN9+HUv4Z2W8ldTtc+Nt3LB8xXAOYZAACAX14fuUYC2p5nQH6I&#13;&#10;tTghd9QT+s7XEvJ/uTDC8sfYIjx//vztqum7hiwy/C2U3/bz7m09u1/j9xz6Lg8AuIPFEQBgONpa&#13;&#10;LTINLDapp/qk6OOOj4/fRlT25uZmdH193U4gBnjzN5tBUXGsLNKgnshxcUKsAaj59cdrEAAAgOsl&#13;&#10;oPs5BuSHWKO/5S199m0uudRGPfyAVT39uSzv4uIipKy9vb2nZ2dnL9edasNtUcc1Dk1L+2abWi21&#13;&#10;1QAGgAGxOAIA1UnuTBXXZR2WmTpsQ5Ntbcbt/XGTyWT8o6OIxl9eXq7G3hDnmyrPpf7azXD6Vo7K&#13;&#10;W8Qa+QGYXwAAAFw7AZhfkB/IR6gld+Q4xmneFovF6OrqKqSsw8PD1Y/E9fIsduC2kO4PbmMbcaOf&#13;&#10;eUF/AVAliyMAQMvXk5mX1/Q8qeU6px5jkSrIo7XHnZ6enkRUbHmTcjabtdPoFlacRaws0qCeyHGQ&#13;&#10;j8gPoMa5xfwCAADgOgrIY34BjENx0g55S199m0su+SGoumLVxrO8Uc8d7+/vv5hOp8/WnWrXKuYU&#13;&#10;/h7LTy3XO2XWH6V+5wMAhnu9dXt7KwoA1PPClt9dolwulFNL+0fcvEjBf2tze87bttpnsVj83x+H&#13;&#10;y7hpQl5cXLz/18bQy31xhJpvgNe8MMVQP7iwOMIw66kdiJNYIzcAcwsAAAAf5tk5wNyC3BBrMdIW&#13;&#10;7VDPmuqSS7vbqEetcSwhVm2U9/HHH4/29vYal/X999//549l/ceq6F+e6q7T77BPbtu62N7kb5v8&#13;&#10;fdN9ttlv1/2bHtdVeU3HnTfIAFTlIyEAgNZYQbD7hRFqjHXasX5r9zk/P38dsTDC8h7J5eVlO42u&#13;&#10;+Mv52Q/aimM11Dyw4ADijf4Wa+QGUOe8Ym4BAACIub4CMLcgN5CPgLFtjumr/kOcj5dtjnr+eDwe&#13;&#10;H00mk3XPRO/6vHXuz5F3VX6TZ/lr/N5Dbn0HAMO+9rHwDwBVvbDldYcolwvk1NL+KWCf1OHfUgv7&#13;&#10;Njk+BZ53q+Pm8/lf9vb2njZNyOWNyR9++GE19qLH8qDKy+VcpcdqyP1WSl3UUzu0Q5zEGbkBYF4B&#13;&#10;AADIlefoAPMKckOcxUhbtEM9a6hLLu1uox61xrGEWLVR3ieffDL66KPmv/n77t27rx8/fvz1sti7&#13;&#10;TrXBtl2Pa1JW0/NG7Nvm3zb5+6b7bLPfrvs3Pa6r8pqMOW+OAajKR0IAQC2SJ8Oz65KGf488Z+q5&#13;&#10;3anDuH6wDmdnZy8jFkZYWq3aWvOX6Qc4j2qbdqvnAPLIPGseQJyRG0C5c4p5BQAAoN3rLgDzChiD&#13;&#10;YgRyR//Ik67rP8QxtWzzbDYLKevRo0evV8XedapNqhPZtJbL37UtXT6330e7+fUxpz8AqIrFEQCg&#13;&#10;pevHzMtrep7UYz36OHfqKfbhN+Q+//zzk4jKXl1djRaLRRmD0eIN1cReuwFjTYzAGATMKQAAALR9&#13;&#10;/eUaDIAuXm9APmqH+WFY8dS34lh6rNqI/fJH2iJ+zH75o3Hn5+evt2nOjvvk/Dx59DlzOHfXsW/j&#13;&#10;PCYtAGiJxREAqIKV7FxQj7Zf6TK1cL4m29rsz/fHTafTZ/fv3/9TRLBXq7VaeKD1ua3Kc9UcR+1W&#13;&#10;T+3QDsy3IC+A6PnEnAIAANDP9RiA+QS5Ic7ob8Rb/ww7TzzD2a7lwgjLH2uL8Omnn65+PK6XZ7QD&#13;&#10;t0XUua1n54savl4J7pxnxAWAalgcAQBcnPdR59TC32qLdfjNuePj47cRFbu5uRldX1+XkYgWb6gm&#13;&#10;9toN8hP9Lc7IC8B8AgAAQNfXZa7NgKj5BOSGOIsR+kM89a04iv2/lndxcRFS1r179/5wdnb2ct2p&#13;&#10;dq1iYFmNw9Vj+U2e7a/xexAAQAYsjgAA9V4Qp5b2TwXFPGLly9TTttDjJpPJ+MGDB19GBPvy8vKn&#13;&#10;gt1gbjeprTisbQNot3qiP8RInAHg7tcYrzMAAAB5XacBmEsA85R2aId6yqNhxr/kZzlLiP1isRhd&#13;&#10;XV2FlPXZZ58drZq+SXg23DYKLCu1UI82n6HvLPWD98utrS4GAaAFFkcAoHjJp4fZdUlLF/ip53rn&#13;&#10;FMOtj/vqq69e/zhUxk0rtrwJOZvN2hrLWZeH2Gu3eIm3dgCYpwDzCAAAwHCv11yzARFzCcgLcQbM&#13;&#10;R4ij2P/P8qKeSx6Px0fT6fTZulPtWsWcwt9j+alBvQzYvMaw/gCgChZHAIDubgrkUF7T89SwQEHK&#13;&#10;rD/bvNn28z5Pnjw5iWhAWwsjFDG4C179N5dz1dxn2i2eIGfFGeQFYB4BAABw7QZgHkFeiLMYacfQ&#13;&#10;2qGe2i3+eceqhNhfX1+Pbm5uQso6OjpaPS+91XPW24Y1sKyIutUwwFJmbS31OyEAMBgWRwCAOiVt&#13;&#10;bS0GqcG2Nvtz7T7ffvvtl3t7e0+bVuL29nZ0eXn508kyv/nqRnqPA9KHSFQULx+Wa4cYIc7IC6Cr&#13;&#10;OcQ8AgAA4DoOGNY8AoC5FvlJOXHUZ+3Hd/V8clMPHz48mkwm43Wn2qQ6kU1rsK2t87d5vizTywgD&#13;&#10;gDpZHAGAsq9W677blCqsc2rhbyXHetcbXFvV9/e///1JRGWvrq7eL5Aw0LnGufSZdiMnAGMKeQGY&#13;&#10;QwAAAHBNB5hDkBPiLEboD/WUR+I/6Bxooy9ns1nIM8o/1m385s2bP29zyI775PTseVflN3nWv8bv&#13;&#10;RZQ8J5iQASiexREAoL4L4NTS/qmgmEesdJk62NZm3N8fN51On+3v77+ICPbFxcVPBRdwk5SeBqQP&#13;&#10;j6goXvpVf4gRYOwBbc8f5hAAAIA6ru8AwOuKOIuRdoD8rD+OfviqfZeXlyHlPH/+/O0qlLt2QeBx&#13;&#10;XT173uYz9Z2lfkv9U+p3PACAD7A4AgDFsmJdfl3S4O9NVpJsu945xXDr446Pj99GVGw+n48Wi0Up&#13;&#10;c0PW5Q3xXKXngHYjJ7RDjBBn5ARg/gAAAOBD13mu9YBd5w+QF0At84J6arf4DysH2igvanGEvb29&#13;&#10;p2dnZy/XnWrXKubUnT2W3+SZfxNAXnOC/gCgaBZHAID2bwLkUF7T86SB9VHqaVtUO97vM5lMxg8e&#13;&#10;PPgyInirG44lLzxAywPMh0ZUFC/9CpgXAPCaAgAAgGs+wNwBxp4YaQfIT3EcwrlycXt7O5rNZiFl&#13;&#10;ff755yerUG4S7l27qadt0e3Iakhn1tZSvyMCANWzOAIA1CVpa7Ex2PWG1tp9vvrqq9cppXHTii0W&#13;&#10;i9HV1VUZQSx48QYfdIijdiMn5LYYgbEH1D1vmDsAAACGcf0HYO5ATogz+nqobVBP7Rb/YeVAG+Wt&#13;&#10;fsytqfv37/9pOp0+W3eqTaqz43FZdn2DOFST/mYAAKiLxREAKPPqtO47Y6nCOqcW/tZWvVPGfbzV&#13;&#10;zbgnT56cRFR2daPRDemq5tCsyxtqHGuPv3qCfBVn5ARg3gAAAGAo14GuBYFd5g6QE8hDaugPeSNe&#13;&#10;tcfRj2616+bmZjSfz0PKOjo6Wj1H3ejH6lo6ruk5+njGvunfuopXl7Eofe70IgRAsSyOAAD1XPCm&#13;&#10;lvZPBcW8rZUtU/C2qLiv3efbb7/9cm9v72nTQN/e3o5ms1k7nVjACrSdJbR7S+IIxoIxjTxETgBV&#13;&#10;zhnmDQAAgGFfFwKYN5ATYixG2oGc0G7xl1PblRf13PLDhw+PJpPJeN2pNqnOrs0I3tb03Lts7zWt&#13;&#10;gvfLra0mQAAIYHEEAKDtC/S2Vo5su95dnjf8Btvvf//7k4jKLm8wLhdIoKIBW/AiEjXHsfb4q6c2&#13;&#10;mFvESIyRE4A5AwAAgKFeH7pGBLadNwDjDkrPV+NKvGqPY8nnKiHfls8uLxaLiLaO37x58+dtDtlx&#13;&#10;n5yeSe+q/CbfATDpAQCNWRwBgOKkuu8CpszOkyqIUWq4bx+rdzY6bjqdPtvf338REezLy8vVuIse&#13;&#10;x1mXR5GvDYKAHEK+AsYdYM4AAADAtSIAXkNAHhpPyIkC2m1M8qHcWC6QEOH58+dvV8XuWp3A47p6&#13;&#10;Jj111MZW0yCzuqeKx5vJGIAiWRwBAOq40HVR2u5Nnxz7bu1xx8fHbyMqdnV1FbLyapHJZAVhCoij&#13;&#10;leCpNdZyBnmIfABKni/MGQAAAHzouhHAfIGcEGMxYih9IWfEq/Y4lnyuEn7gbPXjbk3t7e09PTs7&#13;&#10;e7mu6rs2Oae0L7TeJcRrCPUAgGJZHAEAaPPCPLXwt77aElFemzfR3u8zmUzGDx48+DKiAatVV0u4&#13;&#10;CUpPE4BFAqikb+QQxhViDIDXDwAAALq6fnQNCWw6XwDGHfoZOVF7u41J1rm9vf35OeamPvvss6NV&#13;&#10;ym2Slrumc2BZ0XVr65xNvgtg8AMAjVgcAYCipLzugpV6wyJlVp+IuqeW2pAabIssf+N9vvrqq9c/&#13;&#10;DpNx00AvFovR9fV1KfNC1uUN8VyVvw6pB3JTO8RHjJETAOYKAAAAXEsC5grkA/JQO7TB3CVeyLcW&#13;&#10;y7u8vAwpazweH02n02frTrVJdXY8rklZbTwDv8v2XtM0eL+u6jPKrN6bjDcvQAAUx+IIAFC+lOl5&#13;&#10;21opstZ4NTnu532ePHlyElHZi4uLnwp2r4N1SWeRACrpGzmkLwDMS0CTecJcAQAAQJPrSgBzBfJB&#13;&#10;jAFjf+jt9gNZ8nSdm5ub0Xw+Dynr1atXR6tQbhLuXbupr2HUY/lNvhNQa7wAgA5YHAGAYlS+Il1u&#13;&#10;KxamCmKUGu4bva31uJ+dnb3c29t72jTQt7e3o6urq7bG8aDKG+K5Kn8dUg/kJvpZjJEPAOYJAAAA&#13;&#10;Qq8vXWMCm8wVIB/EWHy0o9Q2GFPihfxtUt5sNgsp6+DgoOmPz0U+G97VM+qpoza2mlaZ1T1VPH69&#13;&#10;AAFQFIsjAEDZF7YuQtu9yZNj36097vPPPz+JqNhyYYTlAgmwNgktEkAlfeODbu0QH8QY+QCYJwAA&#13;&#10;AHCtCZgnAMxJ+gKx1J9DPFcJeb9cHGGxWES0dXx+fv563Z93LTantC+03iXEawj1AIDiWBwBAGjj&#13;&#10;Qjy18Lcu25IyKS9tus90On12//79P0UE5OLi4qeCM7+JWvJN3lrPVfWkZ0EIAPCaD5gj/JonAAAA&#13;&#10;LV93AoDXDDFGP4s1Q3y+UI7wIcsFEiI8ffr0aJVym6TlruncYNso+NjQYdrC3/pqCwBQAYsjAFCE&#13;&#10;VPddr5TZeVJBMUodtqHtRQ8a3Wh79erVUUQj5/N5yAqrVD0fqwdV9E0NOVTLODCexUeMkQuAOQIA&#13;&#10;AAD+3/Wna1DgQ3MEyAcxFh/0hViSX3+WfK4Syru8vAwpa39//8U333zzx3Wn2qQ6Ox63cXPbSJmg&#13;&#10;7b0O5x7jV0qMosabF0IAimFxBAAo94I2ZXretlaGrDVeTY77eZ+Dg4OTiMqubiAO7eZppwkxwFWd&#13;&#10;i5/0LQgB8lp8xBgArxcAAADgWhQwPwCYVxHrCuPl+Thyd3t7O5rNZiFlffHFF6vnrRv9qF1LxzUe&#13;&#10;Rj2W3+Q7ArXGq7R6AEBRLI4AAC5mc7+4Ti3unzrYFlXntfucn5+/TimNmwZ6sViMrq6uhjkQ3VQv&#13;&#10;Kk76S47IIeMAwLwKdDU3mB8AAADo87oUwPyAXBBj8dEOuSqWlNGfJZ+rhPJWP/7W1IMHD76cTCbr&#13;&#10;nrnuesGErp5Zb/NZ/M7SXn0AgH9mcQQAspfyutNY6gqBNV6ApwLav+vNqK3q+/Tp06OIyq5uHLq5&#13;&#10;D//jNUg99Cn6QnzEGLkAmBsAAACgt+tT16jAuvkB5AJgzhKv2vpGjrDOzc3N+38BOTb+6quvXm9z&#13;&#10;yI775PTsesS+xUydLe+fS73bnIdNxAAUweIIAEDkhXdq4W9dtqWrFTjDjvvmm2/+uL+//yIiILPZ&#13;&#10;rJ1AD2yF2lrP5cMP9I1Yg3GEXADMDQAAAOBaFQCvE+JLjfGpoR1yVSzpvz9Lzp0SnvVd/QhcU0+e&#13;&#10;PDlZFbtrdQKP6+PZ9UZd0cLf+moLAFAwiyMAQH9SZudJBcUoFdSGiPqtPe6LL744iajYcmGE29tb&#13;&#10;oxL+eeBZEEKfaoN2iI/4IhcAcwMAAAC4ZgXMC2C8GW/ig3wZQLw8Lyc3chf1rPPe3t7Ts7Ozl+tC&#13;&#10;u2uX5J4yQdtzbENfdTdZAUCPLI4AQN5X4XnduUnq0Uq9UqXxajMe7/eZTCbjBw8efBlR2dVqqiWs&#13;&#10;/JpzebWey4ce6Bvki/gAwBBeg70OAwAAUML1K4B5AbkAxpG5QCxhqJYLJET4/PPPVz9Ot/Fz27tM&#13;&#10;JX1NYT2WnxrUq9Z4lVaP3L7DAwB3sjgCANDFBXfq4JjUcN/obVF1XrvPV1999TqlNG7asfP5fHRz&#13;&#10;cyPD4Z8HngUh9Kk2gLkAuQCYEwAAACDT61jXssAv5wWQC+IrPsgX8aqpb/yQVh1xaqO81Y/BNXX/&#13;&#10;/v0/TafTZ+tOtUl1dm1GB9ui6myyBgCyZXEEALJV+YpzKbPzpEpjl9MKkuE3yp48eXISUdnVKqpD&#13;&#10;vEna4XxW5bk6fk3wwqhvkC/ig/giFwBzAgAAALimBcwJYKyhjytoQwn1NOYhP4vFYnR1dRVS1qtX&#13;&#10;r45Ww32TKWHHfXJ6lj1i396n5szaVO0LRfIiCEDmLI4AAGVduOZ6gyS18Lcu29LVipthx52dnb3c&#13;&#10;29t72jQYt7e3Py+OAHcm3ADvbdW6+rU81gb0MWCsAeYEAAAAXNsC5gTkAcg/oISx7Ae16ohTG+VF&#13;&#10;LY7w6NGj102rE3hcH8+yt9X2Jt8dKGExiSHUAwCyZ3EEAKhXbisjRtQ9FdSGiPqtPe6zzz47iqiY&#13;&#10;hRE66PxKb6jXGkP0DfIF+Yc8AIYxH5gTAAAAqOk6FwC8Noiv+GhDiW0ooZ5+aAfys1wcYbFYNC5n&#13;&#10;+SN15+fn6xZI6PrH8zqbToK259iG0voCAGjA4ggA5HnVXfddvNpuluTanlRhPN7vM51On43H45DF&#13;&#10;ES4vL1djLnoMD6q8iudibRZ7faoN2iA+4os8AMwHAAAAUMD1rmteYDUfAGA+9ZpALflT8rOjJY/B&#13;&#10;Ep4BXj3/3NTTp09Xz2Nv/Bz3LlXuqyszLd93IsqZC7yZACBbFkcAgAFfsHbQ/tTBManhvtHbouq8&#13;&#10;dp9Xr16FLIwQtXIqmQxU95+QcwAA4D0sAAAArn0Bc4G5AHkgvuKDfKmyjsYWcuP/mc1mIeXs7++/&#13;&#10;WP5o3brQbhL+Xbutg21Rde7i+wBRx1YxpM1qAPDrLI4AAHVerKbM6tN17HJaYTPqxtjP+zx69Oh1&#13;&#10;RGWXiyO8L7iAFV5zLi+Xc9Va9yH2lw+xxFIb5CniizwAzAUAAADgGhgwFyAPxBd9rA3In7LbZQy2&#13;&#10;5/b2NmyBhKOjo5NVl23SrTvuk9Oz7RH79j6UM2uTwQ4AHbM4AgD5XanmdScoDbweqcHfU2bt6XOF&#13;&#10;zbC2f/vtt1/u7e09bRqMxWLx8+IIADu8VguCOKOPxRd5ABQzD5gLAAAAGOL1MIC5ADAHIV/qq+MQ&#13;&#10;x5b5pJ84lVDe5eVlSFkPHz48alqdwOP6eLa9rbY3+S5BCYtJDKEeuX23BwB+ZnEEABiuVFCdUkFt&#13;&#10;iKjf2uN+97vfvY6o2OqG4BBvhnbW+QWfa4gf5PjwqsIXObHUD4A5yBwE5gHzAAAAAAO/LnZtDIDX&#13;&#10;AvFFH8tT5I9xUaubm5v3/wLyYXx+fr7u+exefkyvi2EQtD3HNgAAA2BxBACo7wI8iXNR502b7jOd&#13;&#10;Tp/dv3//TxGVnc1mRiSw26TlgyFxRh+LL3IAMA8AAACAa2TAHIA8QHzFhoHlix/g0ebc6z7EH0xb&#13;&#10;/VhcU59++unJqthNTr1rlftKw6G/xIgzANTH4ggA5HXlmdfdqzTweqQGf08dtCc13Dd6W1Sd1+7z&#13;&#10;6tWro4jALRdGuL29NeG0O5cVe64hfoDjQytjEP0gNuILgNcCAAAAcK0MmAMAzEHaAFCWq6urkGei&#13;&#10;792794dvvvnmj+um0U2m2l2n6A62Rdd5m3KafKdg6ItJZPPinbyRACBDFkcAgLqk4P1yqHsqNO5R&#13;&#10;N8J+3ufRo0evIyq7vBH4vuABrhAL1D+OfCCtDQDmIBj2+DcHAAAAwPrrZsAcgBxAfMFYqqOOfnxI&#13;&#10;DNX9J8uFEZY/Ghfhiy++OFk1e5PQ7LhPCV/4L+mZ/pK/OwEANGBxBADI68K7lAvxtlZ4bKNeKZPy&#13;&#10;GrX9/Pz89d7e3tOmAVosFqPr62sjspaJpdIPVn1wA5i7EV/kAGD8AwAAgOtnwByAHEDuaYM2AHWN&#13;&#10;9TYWubi8vAwp68GDB19OJpNxk+oEHpc6ODa0K1r4W6+p2vFxAMCWLI4AQD5XkHndjRn6hWnK5Hxt&#13;&#10;rTzZ9o2g8BsiT58+PYqo2MXFxWq8RY/fQZWXy7nUHflRXw5rA8g95ABg/AMAAEDb19GupQGG/TqA&#13;&#10;2KKPxbmOOvoRIjHkJ8sfjpvP5xF9NH7z5s2f1/1512Ij06iN1Aza3trQGfrLYkavfSYxALJicQQA&#13;&#10;qOeiNGVWn6Fc/Ld5s+v9PtPp9Nn+/v6LphW9vb0dXV1dGZG1JHyl95h8YAOYuxFb5ABg/AMAAIBr&#13;&#10;asDYB2NMbNAPQB5jvYTyZrNZSFmffvrpyarYTU69a5X7So1aUz6z9nuxBYAOWBwBAMq/UO/6vKmF&#13;&#10;v7UVl9TBtqg6r93n6OjoJCJwy4URlgskZJ/4VvatIu5U9oJkRXZtMJeIDQB4fQUAAADX1oCxjxwA&#13;&#10;40cQxDmrOno+Urv4yXJxhIhnpO/du/eHb7755o/r0mWTlNo1FTvYFl3nbcpp8h0Di0kAAP/C4ggA&#13;&#10;ZCHldWep5gvZVFCdUsUx3mqfhw8fHkVU7PLycjXeosevSQy5BIDXD+QA0Om4N/YBAAAg7jobMPaR&#13;&#10;A4it2OgHkMN11T33Z4XbiMVygYQIX3zxxepH7cKfCd/yuN5TtkGbc6lrFdNeRnOYNxEAZMPiCABQ&#13;&#10;x8VoGngcurhptOs5GtXj/Pz8dUpp3LTyNzc37//RYhK6aa2/Ko29OmqDuURsxBY5ABj3AAAA4Hob&#13;&#10;MPYBzD3mT3HOs44lP7uoL4nsw9WPyDX14MGDLyeTSZNnt1PHx21TXh/P9GeVKpWdBwAGy+IIAJDn&#13;&#10;hWjK9LwpuM6p47ikBtvarN/a454+fXoU0bGrG35DWwnWDWugiDcfPvgHMPcAxj0AAABkcN3t2htg&#13;&#10;eHM/YoscBTms7rVYLBaj+Xwe0UfjN2/e/Hndn3ctNvC4NhY96OKZ/ibfQ8j1uxVDqwcAZMPiCAD0&#13;&#10;f6XmLk9XF7upwjb12a42b26932c6nT7b399/0bSit7e3o6urKyOl3Xms2HNZvXoYbVZHkKNiC4B5&#13;&#10;HwAAAHANDhjzyAGxFRttEOc66zjE5+/ovq9KKG82m4WU9emnn56sit3k1LtWua/UKKCObbbLJNZs&#13;&#10;nIkfAFmwOAIA9H+BXUN7UmZxSB1si8qBtfu8evXqKCIYy4URlgskhAd5YDdNAVp5wfKBv/4FjC/A&#13;&#10;mAcAAADX4oAxD4D5H3rNYQtM1GG5OELEM9P37t37wzfffPPHdV24STfvmh4dbGs9xVv4W5HTlBEJ&#13;&#10;AO2xOAIA5HcBmgZy3hS0vaT82WqfR48evY6o2OXl5U8Fu5la/iRVaR8O8UMFq5obE4Dxj/4HjHkA&#13;&#10;AABwTQ4Y8+h/sRUbbaD8OA8xF+T/cPuqhEUplgskRPjiiy9OVtXcpClB+/SaLkHbu65frectLX8A&#13;&#10;oFMWRwCg3ys0d8e6ushNA29/9Dlav4H17bfffrm3t/e0aeVvbm7e/6PVeUzdgcGOQfOI2Igt+h9o&#13;&#10;c7wb8wAAAND/9TkAAN7voT+H0mZjoo6cWP2oXFMPHjz4sml1dtynr+fjq0iBgbe/q3EmfgD0zuII&#13;&#10;ANDvhXUuF9qpwd9TB+1JDfdtsq2X/v7d7373OiJwqxt8Q1v51T2XgibLDvsql7ywmrlxDgCA93oA&#13;&#10;AADgOh0w3tH/Yis2flQCcUZeG0PxFovFaD6fR8RtfH5+vu557hyeOW/j+fgunv1v8t2DXL9rkVt9&#13;&#10;AaB6FkcAABeeOcU7VZwrG6/+OZ1On92/f/9PTSt6e3s7urq6km1tJkPBN6d9YATDmT+0QWzEFv0P&#13;&#10;GOsAAABA0+t11+wwnPGO/kdsxUYfUG4cfeFeu0qMURvlzWazkLKePn16tCp2k1PvWuW+ujJgXwMm&#13;&#10;3z5rex7Q9wD0yuIIALggqv/itrQVEpuU38W2qLav3efVq1dHEQFaLoywXCChhbE7qPJo9XWgynOV&#13;&#10;np/qCPJTbNH/gLEOAAAAuHYHYx0A86Y4IzfUvVTLxREinqHe399/sfzRu3VduEk375oeHWxrPcX7&#13;&#10;GlqZ1w8ACGBxBADI50I+1xsAKbjOqZC4RNZvqzY8evTodUTFLi8vfzq5m6flTyoWkABjWhsA8yZg&#13;&#10;rAMAAACu4QEwz4ut2KAPxDGjesid4eZnCc+1LhdIiHB0dHSyTVOC9uk1XVre/9eOSZnGr7TviABA&#13;&#10;1SyOAEA/V4Z53Q2r+YIzVVrXnG9qNLrx8e233365t7f3tGlFb25u3v8b4NxS5bn0VR19VULOqCP6&#13;&#10;QGzEFn0PGOsAAACAa3nAONf/gHEjzgw5NzyLWkdOrH5krqmHDx8erYrdtTo77tNFcpTw/H7b7Sou&#13;&#10;vTMaZyYwAHpjcQQAKPNiM4fzpAzq92vnjN4W1c61x/37v//7lxHBWN3QG+JKr9VNKmIOxjQYN4IA&#13;&#10;YJ4HAAAAXNMDxjkYV2KjDeovjhnWQ+4MNz9z7/vFYjGaz+cR7Ryfn5+/XvfnXYsNPC7y2fjwtGvh&#13;&#10;b13Vr8TzAMBgWBwBAPKQBnLeFLS9pFhtvMjCZDIZ/+ioaUVvb29HV1dXRlWbyeBmPhXmjDqiD8QG&#13;&#10;jCug6zFunAMAAED51/eAcY6+R2wBapxfzdd19OFsNgsp68mTJ6sfv+vlx/f66I6g7V3Xr9bzAgC/&#13;&#10;YHEEALq/IszrblGJF6ip4rbt2q6USV40uuH11VdfvY6o/HJhhOUCCS2M3UGVR6uvA1WeC+SjvkVs&#13;&#10;0feAMQ4AAACu8wEwx8Nwc670Nvhxlbrq6Dk9Y4/R+8URIp6pvn///p+m0+mzdV24STfvmh7R6dbB&#13;&#10;ObIZWj3FOKe2dTF/mcAA6IXFEQCgwovMDtqTOohDauH4yBs64f395MmTk4hyLi8vf6qgew3tDIyC&#13;&#10;PzCQE/XnjDqiD5Bz6HvAGAcAAABc7wPGOBhXAOZX83WJMWoj5ssFEiK8evXqKLo7Ao9rY9GDLr4T&#13;&#10;0MV3ErIZfmZpAPj/2bujGDmu80DUVRxzSGpGMxwqpsKIFBFZRhTJlB6M5IKy5X1RYDqigcBYUFnY&#13;&#10;LwlWiMa+DzdaIBfwBRLsAhGQvGweYo2DBMmLvNkssIABj7MO7H1IbFlIcPdhR4hWgRQFlpgLyYJJ&#13;&#10;DTOUZno4w8tqub20zCG7+5yqOnXq+wDCVnfVqb/+c051V03XX/EojgAA/T3RLRPZXplxrsauBLq6&#13;&#10;uvrAzMzM8dBAd3d3i52dnf5NIn8w1FfGBcY++hYAfG4CAAAArZ73O/eHvOc4+h6MuX7sg4es5BWj&#13;&#10;47i5J6/ljx46F+qOO+54fNTsOJueNuS2UhVh2TLhmHPYLgBwHcURAGj2TDCtKzddPDEtE9+3MpFt&#13;&#10;xn4t1r7vucwjjzzyRIxkjC7g9bGya4bHSznXj2I0fvUBxhz6HjC/AQAAANcAAPMbfS+vAI5rJNtX&#13;&#10;qfd9rAfPVQ/Be+655x7eKw3jpGraFDfwWu3Drq3hnnh8XczpjY4BPgAAaJziCADQ7sllqif6Zcsx&#13;&#10;lxn099jLLC8vL9x+++1nYgS2tbVlNtbZ8a7ddCZ/+grHDvStvKLvAfMbAAAAaIdrAQDgM7Pveen6&#13;&#10;PnjYinFg/LbTj8ZMfX04evhcqI985CPnRs2Os+lIy7TaHTUvf6t1ykTz17V7RwAgO4ojANBXTizT&#13;&#10;yHeZWJ9NWx0zKLannnrqU2VZLoQGXxVGuHr1avykJH6hOMeLwXJEV8daX2PMff45hgCONYD5DQAA&#13;&#10;AEzKNQEwt9H3YMxB/+aTuUuqBoNBlN9YLywsnKseihcyTaZcJrWHG5rsiRzipQCAvlIcAYDmzrxc&#13;&#10;8Wrq5LVrFRBjbzPktTr3c8/1jh8/fi5GMra3t0dzzWyp5xgmCR3JXyp9ZcyA4xryCuC47rgOAAAA&#13;&#10;febaAJjb6HvkVd+KX4zmeA559xCv7rdXFUaoCiTE8MUvfvHxvcKedncjrlf37+iDurWt4Z54fLkc&#13;&#10;U+QPgEYpjgAA7Z2op3qCX0aOuYz0em59O1xmZWXlxMGDB0+HBrq7uxvtol2nJp/rKJD1/PFHYvsg&#13;&#10;L2BOAeY2AAAA0G2uEYC5DeBYA/2aT+au/KWa183NzShtHT16dFQcYezfi08Tckrpi/T6tPtbJpqr&#13;&#10;HPoWADpLcQQA+qi0b/Yr4jaCLmydO3fuiRjBb21t1ZMU1XObH+xynsX+GusAjp3odzC3AQAAAN7j&#13;&#10;WgGAYzryqm/FL8d0fWzkONb6lqOdnZ3hw+hCzc7O3r+6uvrAXmkYJ1XTpjj2EGhgG8kM95wPd474&#13;&#10;APSR4ggANHPG5epjV05ayxreq2s/y8ivxYpvorYXFxfPxEjcqDiCqVbbMUwS5E+fiLF3497clRd5&#13;&#10;BWCa47ljOgAAAHAjrhmAeQ3gWINx3J84zF35SzEPVXubm5tR2jp9+vTjk2w60jLjrldH0YMm7hVo&#13;&#10;4l6Fpvazr3NW/gBojOIIANDOCXDZsXhjb6/MuG/Hbnttbe3MzMzM8dDGBoNBlEqmtSdUFV456ssH&#13;&#10;g7xjHAM41oA5DQAAAPATXD8A8xr9jrzqW/HLMZg/bRo9jC7U0tLSuVEK6+yeLgyhRGLv2r0ZPrgA&#13;&#10;IJDiCAD0TWnfstivJl6LlfM9lzl58uSZGAna3t5+b0NurK9nAMpDZ/Knr/LJkz8Ko2/lFf0OmNMA&#13;&#10;AABAnlxHAPMa/Y68ygvGsTi6ur+OR93P+dWrV4cPpYsQ18LLL7/8+F5vj9PEtJtu6bUshmfOU8/R&#13;&#10;B4C+URwBgPrPtFwJ6srJalnDezmdlJcxl1leXl645lxoUNVFulhVTDt2XLFPPcyRsQnGMcYb+h0w&#13;&#10;pwEAAIDucz0BAPD9R/xybNwjf23lNUZxhMqxY8dGD8mL+hvzlNPXQDtlAvkx+cLmmPwB0AjFEQCg&#13;&#10;+RPfsmPxxt5emVjM01a8DIrti1/84uMxgq+rMIIb9bsddx/zp6+MG/GjbwHA5yMAAADQHdV1BdcW&#13;&#10;IK85jX5HXuUFjOM+5N3Dvbqfo6o4wu7ubnA7c3Nzn1xZWTkRkqopl2nr9/WTLpvKvQupbteHAgAE&#13;&#10;UBwBgD4pM4657FFOy8iv1bmfe6539OjRqMURXDSHBA7YKqRjHMsL8op+B/MZAAAAYCKuMYD5jH4H&#13;&#10;80X8cpxvnvSJ/KWah6pAQgxnz549s1fY0+5uxPXq/n19ULe2NZwSj6+LOQWAViiOAEC9Z1iuyuRw&#13;&#10;MpxadclUYxm7eufq6uoDs7Oz94cGurOzM/zXgeNA0u3JkfyhL8UP4DgJmM8AAABAe1xrAPMZMJfk&#13;&#10;BeMYjM0m93VzczNKW8eOHXti1Ow4m5425JTS1/I2HES7Mcf0EwC1UxwBAJo9sS87Fm/s7ZWJxVx7&#13;&#10;IYQbOX369OMxgt/a2npvQ26sr2dwyIP86ROMEeRFXtHngPkMAAAANMI1BwDHcDBfxC/HeeYphT7x&#13;&#10;O1tz8f12d3eLK1euBLczMzNzvHpo3l5pGCdV06a4iW6MsGwq9zCkul0HEwCYkuIIAPRFmXHMZY9y&#13;&#10;WkZ+LdZ+TtT20tLSuRjJGBVH6NVEzvCCsovueeyvP3bIoTEA5guAYzgAAABAGNcewFwGzCV5wTgG&#13;&#10;46WJPFTtxfod9iOPPPLEqNlxNh1pmXHXq/t39kHd0NZwSjy+LuYUABqnOAIA9Z1ZuRqTw0lwGbG9&#13;&#10;VCpCtnVBYNj22tramWtTYyG0seqC3NWrV+uYt0m31+Dxy5FB/vQJxgjyAuYSYC4DAAAADXMNAsxl&#13;&#10;9Dnyql/Fj77swv562Ff3DQaDKL/Fvv3228800T0pDZVIr0+7v2WHctXnzxj9AECtFEcAgLgn2yme&#13;&#10;aOdStbBMpL2gip333HPP4zEStL29/d6GXDeA9g9Y5mHvc2gMgPmCPgdzGQAAACAe1yIAHL/BWMMY&#13;&#10;0Sd0P3+pF6SoCiNUBRIixLXw8ssv7/X78KDfnU+xXiq/t+/lVG14PQDoNcURAHCi2e2Yu15woaxh&#13;&#10;/bLh/Rx7meXl5YW5ublPhga1u7sb5WJc7YNEld1e5qjJGPzBRJ4wRuRFTgFw/AYAAADy5JoEmMeA&#13;&#10;uZRzXsSPHOaRd/3Y/fEQ6/fYx44dOzNqdpxNR1pm7F2tof1U7iWoe7s534cCAJ2mOAIA5K0MeL+M&#13;&#10;uL0yg1wF78cXv/jFx2MEWldhBBdp5QHjBWMA/QrmEmAeAwAAAKlwbQLMY/Q5gONRPnnSJ/0cE6n3&#13;&#10;+/b29vChdaGqh+etrKycCElVpGVaH0IRYw+5z8EBJ43jiX4AoDaKIwDgRCbeSbYT7Ppy3MRrtY+R&#13;&#10;o0ePRimOsLm5OZpnfTqm2Kce5sj+9iNP+lL+MdbQ54B5DAAAALAX1yjAPAbMo1zzIn7kEOOl/TxU&#13;&#10;7W1tbUVp6+zZs2f22kydKWnpNeL2tRwDwIQURwDACWZ3Yy47ntMyg34Ye5mqGujs7Oz9oUHt7OxE&#13;&#10;qVD6E0G6Ub/Tccuf/cUYQL+CeQSYxwAAAECuXKsAcNwGcDzKI08p9Infy5o77xerOMKxY8eeGKVw&#13;&#10;nDRHWqbVoZJYO3VtN+f7UQCgsxRHAIB8Ty7LgPfLiNsrE8vVtBUtg5Y5d+7cEzGC39zcfG9DLtpz&#13;&#10;/cBTlICO5klfyj/GGgCO2wAAAADjcM0CzGH0uZzKaY55ET9ySB/GS+oFKaqH1l25ciW4nZmZmeOr&#13;&#10;q6sP7BX2OLs25TJt/f5+0mXLyNstI8bcVq4AgCkpjgBA/LO5fK/UOVFNJ+8hr7XS14uLi2ditDMY&#13;&#10;DLpwDEi6vRxzZJ/AmEe/yin6HDCHAQAAgNy5dgHmMAD4/JGnFPfXOOv+eNja2orS1unTpx+PHV7E&#13;&#10;9er+/T3t9HXq88t4AqAWiiMA4ASxmzGXLcVQZtg3dRZQGC6ztrZ2pqoGGhpodeHt6tWr8RPgmoM8&#13;&#10;kN146cJ4NufkH3BsAcxhAAAAgEm5hgHgmC2n5JYX8aMwAX3op9T7vXp4XYzfaC8tLZ0b7fI4aZk2&#13;&#10;nSkNlQbaqfPehrKDOS8yjhkAxqY4AgDkeVJZNhxXGWE7ZcL9EXSB6uTJk2diBL+9vf3ehnp0YTjH&#13;&#10;fc3xgnGTMfjDCI5N6Fc5BcAxGwAAAOg31zLA/EWfyylg3siTfpKHmKrCCFWBhAhxLVQP1dvr7XGa&#13;&#10;mHbTTaQ9wrJND+BU7+VILV4A6BzFEQCIexaX7xWXUizJ7GvIa7HyO/Yyy8vLC7fffntwcYTd3d0o&#13;&#10;F90aOAZ09djlAI7xIofyD+DYAuYvAAAAQEe4pgHmL0BOxxbHRszZ7sfgYWDd39dYv9O+5557Hh81&#13;&#10;O86mIy0z7np1/w6/k93vqFz7/JJjAKJTHAEAJ6n9i7ms4b2u9k3tsTz11FOfqqqAhrZTV2EE1xoa&#13;&#10;HnAupttfeZJf8cuLnKK/AfMXAAAAIArXNgAcr+UUjMlcYjSv6cN4ST3u7e3t4cPsQs3NzX2yerhe&#13;&#10;3elMqWsbaKdMIBfuTwGAhCiOAAD5nUyWiWyvbDHmmBUsgypyHj9+/FyMHdra2npvQz2rwop+sr9y&#13;&#10;CMaknALgeA0AAACwF9c4wNwFyOXY4tiIcdj9/TWPuz9eYz3Mrnq43l5hj7Nr06YkYlsxYisj718T&#13;&#10;MaewXQcSABiD4ggAxDt7y/eKTimWVrZbBrxW536OvczKysqJgwcPng4NamdnZ/ivhjmbdHsNHrsc&#13;&#10;wPWTPNGL/BofgGMLYO4CAAAAOXKtA8xd9LecgjEph/YX/RRjXzc3N6O0dffddz8xanacTUdaZuxd&#13;&#10;DXit9m5oq/vN9trnlxwDEJXiCABkee4k5qm2U/asb2q/2HT27NkzMQLd2toaXRQwu7t8YMqwGIU/&#13;&#10;xiCHGJPIqf4GzF0AAACAFLjmAeYuQA7HFcdF+ZUn+yvudtvb3d2N8kC72dnZ+6uH7O0V9ji7FmmZ&#13;&#10;xrq2gRjLBHLhPhUASITiCACQ10lkmcj2ysA2ysgxtdIfx44deyJGO6PiCEkP+I7e+O+PHWT1wWM8&#13;&#10;y6/xATiuAOYuAAAA0GOufQA4TsspGJNyaH/tk30K3dfNzc0obX3mM58518YuBLxWRF530nabzkvK&#13;&#10;2/WBCgC3oDgCALEuBOR6AlaKJZkc1F30IGoVztXV1QdmZmaOhwY1GAyKq1ev1jFnHbi6fcy1v+hH&#13;&#10;MCblFADHaQAAAID3cQ0EzFv0N3gABvKL8SzuENVvt2O44447Hh/t8jhpibRMUNekMkR6tt0+HbPk&#13;&#10;GIBoFEcAILtzJjFPtZ0yYntlB/qm9otMp0+ffjxGoNvb26OLAf2ZxKrm2if7qz/kV/wYZ+hvwLwF&#13;&#10;AAAAmJJrIWDegvkDxqQcdieGHPfXPOh2/1UPtYtRIKF6yF71sL29wh5n1yIt01hXRHp92v1N4Z6M&#13;&#10;ZKeJIwUAuVEcAQDyOXnM5US7iddqz93i4uKZ0Daqi2tbW1vpd6LKs+gn9CPGJJg/gHkLAAAAkBDX&#13;&#10;RAAcozHOxI/8gnkz7b7GKI5QeeSRR56IHd6Uy7Tx+/zkurZn2wWArCmOAECMCwC5nrCVYom23bIn&#13;&#10;42G4zNra2pmq2mfoBmNdWLvBnHXgavYYmV3/9W0MmTMYv2CcAThGAwAAAHSPayNgzoL5A8Yk+jH3&#13;&#10;/RV3ParfcFcPuQt1++23jx6218rD/tro2sTa6cp2cx0PN5r7viQAEIXiCABkda4k5qm2U0Zsr+xA&#13;&#10;fmNdXNpzmZMnT56JEfyoOELfqq2C8SBP8os+BfMHMGcBAAAAYnCNBMxZ9LWcyon46WJ+FSawT7Sf&#13;&#10;7xgPubsW10L10L293h6niSmXaWIAlhGWLSNvN4V7M5KdJo4UAOREcQQAyOOkMZcT7Nivxcrd2Mss&#13;&#10;Ly8vXFflc2q7u7vF9vZ2+p2o4mzv4vZHF+RQ7sE409eAOQsAAADQJa6VADg+A+Y4+lE/pbedlMdX&#13;&#10;Fdvm5maUtq576F7tD/ibYr26f6efXNf2bLsAkC3FEQAIPfHP9UStFEu07fYql0899dSnqiqfoe3E&#13;&#10;qDa6x5xN+XiS4zHSBwXGmPyiT+UTAMdnAAAAgJa5ZgLmK5g/ciJ+9L/9bToGc7jb/bezszN82F2o&#13;&#10;hYWFc9XD9+re/ZS6ouP75D6S+ueqgyMAwRRHAID8T1bLyDGUEdoqE85vUMXNY8eOnYkR/KjaqGIG&#13;&#10;4u7tAVI/6UfkHnBMAcxXAAAAgIhcOwHzFX0NmOOOQWDeTLKvW1tbUdqqHr6312bGCWXaXWgiTRGW&#13;&#10;LSNvN4V7NACAmimOAEAuyh7HUGbchyGvxcrd2MtUVT3n5uY+GZqIWJVGfyJIF/KbHdAZVhBWiVp8&#13;&#10;+h99inzqa8B8BQAAAOgy11AA8FknJ+JH/xuDOe6vuOsRqzjCdQ/fi/rb9WlSHvm1Tg67nm03xz4E&#13;&#10;AMURAAg4M8r3alcplmjb7VUub1LVcyKjC2l9q64KxoN+RO7lBAB81gEAAADUzbUUMFfR1wCOQfrD&#13;&#10;PhlD46gedlc99C5U9fC9lZWVE3Xvfkpd0fF9cj9J/XPVwRGAIIojAEDeJ6ll5BjKCG2VCec3qNLm&#13;&#10;3Xff/USM4AeDQfoDWIXZ3sWt+rP49D9gjuhrwFwFAAAAyIVrKmCuoq/lU06Qe/QjxsM4+7q5uRml&#13;&#10;rbNnz57ZazPjhDLtLjSRpgjLlpG3m8K9GgBAjRRHACAHZY9jKDPuw5DXYuVu7GWqap6zs7P3hyai&#13;&#10;KoxQVRmNnmAXppsd0PKNOSAJci8nYO4A5ioAAABA0lxbAQB8b6EL+fVgIzkXd7tiPfTu6NGjj492&#13;&#10;eZy0RFpm3PXq/t1+csOuZ9vNsQ8B6DnFEQAg3ZO9rp909yqXN6nmOZHt7e33Au5ZVdWctkP3+8lY&#13;&#10;MQYBcwTAMRkAAACgH1xjAfMUfS2fcoLcgzkg3zdz9erVKAUSqofwVQ/j2yvscXYt0jKNdUVi7XRl&#13;&#10;u6nHAgBJUBwBgOnOrlyl6cLJaRk5hjJCW2XC+Q26YHTs2LEnYgQfq7pozfPfLG4wP4oF0LX+MF7k&#13;&#10;Xk7kE30NmKcAAAAAXeJaC5inAI6F+E2WMWgsGw8329fRw+9CfeYznznXxi4kto0yYpxly/vd5HZy&#13;&#10;nFtyB8DUFEcAoPPnRPY9y/0IeS1W7sZeZnV19YGZmZnjoYnY2toaVheNnuCErxu4poHxgDEI4FgI&#13;&#10;mKcAAAAAAFBxDVw+5UTuIZXxkuODsvT59GL9xvuOO+54fLTL46Ql0jLjrlf37/eTG3Z9nnKOOgB0&#13;&#10;neIIABB+klcmFEsq2y071q9By5w+ffrxGIGOqooqZiDulOLu2wV5FcAxduUE+QRwPAYAAADoH9dd&#13;&#10;wDwFcCwEY5B8xkMdsQ0Gg+A2qofxVQ/l2yvscXYt0jKNdUVi7aSw3bJjOQCAJCmOAMA0FwucWKV/&#13;&#10;Yl5GjqGM0FaZUX5/zOLi4pnQNqpqojEumtH68VESMAfEDuBYCJijAAAAAB3k+guYp+hn+ZQT+p17&#13;&#10;8dnfXHIu7npiGz0EL1Ssh/JNugtjvhZ7G5MuW0bebgr3bnDzuSV3AExFcQQAOn0uZN+z3I+Q12Ll&#13;&#10;buxlquqdVRXP0ETUVRihb1VZ6fDBwB8yzBkwX+QT/QyYowAAAAAtcx0GwPEYzA8wBuVOvm+k+q13&#13;&#10;9TC8UNc9lC/qb9pjpS3gtU4Okz5PEUcJALpMcQQACDu5KxOKJZXtlh3r16BlYlXv3NzcfG9Dihl0&#13;&#10;Nu7Y21EsAHNN7OYqAOCzHgAAAKB5rseAOQrmjZxgbIgPjMkb2draCm6jeijfc8899/BeKR0n7ZGW&#13;&#10;aWyYJNZOCtstO5YDAEiO4ggATHY25apaF07Iy8gxlBHaKhvYx1bG5tLS0rnQNnZ3d4udnZ065qtZ&#13;&#10;R1c+WyQBcEyRT/QzAAAAAEAyXDcFcxT9DOaH2DFe6oihqw/8cox4L7YYxREqH/nIR861sQtjvhZ7&#13;&#10;G5MuW0bebgr3cHDzuSV3AExMcQQAOnsOZN+z3I+6L7pEraa5trZ25tq5+EJoUIPBoH+D2MXd5OPu&#13;&#10;23UmFb+NF2MXjC/9DJijAAAAAFzPtRkAfK7JCcaG+MwfzOfrVQ/Dqx6KF+r2228/MwpxnN2ItMzY&#13;&#10;aQt4rZPDpM9TxFECgK5SHAEApj+pKxOKJZXtlh3r16BlTp48eSZGoKMqoqlXO0V+wPxFfwKAzzUA&#13;&#10;AACAPnGNBsxP9DOYH2LHePGgLnP6ejEeilc9nK96SN9eb4/TRKRlGhuOibWTwnbLjuUAAJKiOAIA&#13;&#10;k5yEO5FK/0S8jBxDGaGtsoF9LNvoy+uqdk6tqh5aVRGtYb6adXTls0UM4kPuMb7Qz4D5CQAAAJAs&#13;&#10;12rA/ARzRk4A80fu5GcU2+iheKGue0hfK7+Dv8Vrsbcx6bJl5O2mcC8HN59bcgfARBRHAICOnfdl&#13;&#10;vB91X2yJWiGzqtZZVe0MDWpzc3N0Qt+fQawSbfJxu76E4xH6EwB8pgEAAADwv7lmA+AYDOZHv2IX&#13;&#10;HzhW7qV6KF6MB+NN+JC+qL+Dn7Ktth9wWOswMVMAoFsURwCg7yefZQIx5JLPsmP7FLTMddU6gwwG&#13;&#10;g/QHiIvo8pNx7vwRC/MHjC/9DJibAAAAAIzDtRswN8GckROgv/PUA7scS6/f162trRjtLFQP69vr&#13;&#10;7XGaiLRMY6lLrJ0u56RMsF8AoFGKIwBAOietZY3bKSO2V9aw7yHtlU335fLy8sKE1TpvqKoauru7&#13;&#10;Gz/IhC8w+kNSBw5Y+oiejBdj3VgEcwYwNwEAAACYlGs4AI6/8gn9GYviczyRO/nZS6yH4133sL7G&#13;&#10;fw8/xmuxtzHpsmXk7ZYN7ZPJDQANUBwBgPHO0FyBSaIbMt6Pui+yRK2M+dRTT32qqtYZGtSoaqjp&#13;&#10;Vcsxq5PbMRYAxwqMLwDHXwAAAAAAJuMaq34GcwOMdfNNHzUZW/VwvOoheaEWFhbOVQ/tG3c3Ii1T&#13;&#10;BGyv7Qcd1jpMzOLW56k+AGBsiiMA0OeTzjKBGHLJZ9mxfQpa5tixY2diBBqramityXSNgYzHlsre&#13;&#10;/T0+OLY5noA5A5iXAAAAAEzL9RwwN8GckQ+MDeSoS7nrah+lXmxh9JC8UNVD+/bazDihRFqmsdQl&#13;&#10;1k6Xc1Im2C8A0BjFEQAgjZPVssbtlBHbK2vY95D2yqb7sqrOOTc398nQxq5cuTKsGho9yB5VXc3u&#13;&#10;YKFYAGCeYnyhj8G8BAAAAKATXNcBcPwFc0Ps8gf9Fushedc9tK/x38WP8VrsbUy6bBl5u2VD++Tg&#13;&#10;DAA1UxwBgFufmblylkQ3ZLwfdV9ciVoR8ybVOScyqhaqmEF343Zo7HbuUu8/8Ykd/SmXAAAAAACQ&#13;&#10;NtfWwbwEc0Y+gP7NU7+t7W5+YsdWPSQvRoGE6qF91cP7xt2NSMsUAdtr+4GHtQ4TR9rW56k+AGAs&#13;&#10;iiMA4GSzvye8ZYY5Kete5rrqnEFiVQsFoEdfhFzzBRxDwLwEAAAAICmu8YB5iT4GcyP/2MXn2Cx3&#13;&#10;8rNXbNvb21HausnD+2r/bXwbqUusnZxyIp8A9IbiCAD0VU4n+GXktssIbZUN5Khsuo+qqpxVdc7Q&#13;&#10;xqrCCFevXo0fZI+qrXYxB6nH7QK78QDmilyijwHzEgAAAIDJudYDgM8x+QDMU/op1sPyrnt4X5PF&#13;&#10;EJr4fX6M+w/KyNstG9yn2g+JZiEAfaU4AgCkf7JZZpyPui+qRK2EeZOqnBMZVQlVzKDDg1l+Op07&#13;&#10;/dff/IkdAPC5DgAAAEAdXPMBcxJ9DOZG3rE77shRDvvqQWfxY6selhejQEL18L7qIX6ppi3gtU5O&#13;&#10;lcTaAQBuQHEEAG51ASCVk7JSDE7aI8QStMx1VTmDxKoSChGP9ZIAOG7JJfoYMCcBAAAACODaD5iT&#13;&#10;YL7IBxi36L9+5aeKbfTQvFA3eYhf7b+RbyN1ibWTU046n8/SQRGAMSiOAEAflWKpNc6ygW2XTe97&#13;&#10;VY2zqsoZ2lhVGKGqElrDRYB0B09mlWZjb0e15P7FID6xO04AQD/5TAcAAADIn2tAAI65YG5AP8a5&#13;&#10;uWb8jMR6aN51D/Fr/HfyY7wWexsxlm2yrSbb7nIsANAYxREAoNsnmWXkGMoG46z7YkrUCpg3qcY5&#13;&#10;kVF1UMUMAMDnlFyij8F8BAAAAACgPq7NgvkiH/IuPjky/vPeTgqqh+bFKJBQPcSvepjfuCmOtEwR&#13;&#10;sL0mH4BYJt5e29sBgN5RHAGAvc/EXKFKohsSbrNrFQ+DlrmuGmeQWNVB3zdXzZTuHmfFQGf6ostj&#13;&#10;xTgHfK4A5iMAAAAATXE9CMAxFwDoz2d+Fdvo4XmhbvIwv9p/K99G6hJrJ9U89XXO6wMAbkpxBAA6&#13;&#10;cW6TQFt9PmkuW9ynsuW8DbdVVeGsqnGGNlYVRqiqg/Zq8qpkS0K503+YO/KBXAIAAAAAQBNchwfz&#13;&#10;EX0sl/Ih9jxjN0/0hfGQR35ixxbr4XnXPcyv8d/Lj/Fa7G3EWLbVYZRQm2Xi+wUA0SmOAADdONGd&#13;&#10;dDtlQnGXAa/V2Qdjb+8mVTgnMqoK2qeLfSR+sNLfGOcAjn2A+QgAAABALVwbAvMRAPr4medzN/3c&#13;&#10;6aP4qofnxSiQUD3Mr3qo37hdGWmZImB7TT4IMfb9ESnc8wEATElxBABufAbmqkcS3SC2aLEELXNd&#13;&#10;Fc4gsaqCvm+upnwcMYvlJ5l9VVHceDV35AO51L+A+QgAAABA01wjAnC8lUv5EHt+sZsn+gL9faPY&#13;&#10;Rg/RC3WTh/rV/pv5NlKX8pAz61qfV/oAgD0pjgBA8uc0CbRVJr5fdW63TGyfyqZzVVXfrKpwhjZW&#13;&#10;FUaoqoJSQ0eplAuYt2BeADjeAgAAAJAo14rAXASAvn3meXiUuLuQn9ixxXqI3nUP9Wv8d/MJbaNM&#13;&#10;MP6mtpvCPS9OngBInuIIANC9CwO32k6ZUNxl5Ndi7cvYbd+k+uZERtVA+3SRj8QPVvpbXxgr8i4f&#13;&#10;YK4A5iIAAAAAjXDNCMCxFswLwLzNW/UQvRgFEqqH+lUP9xt3yERaZtz16r4PoI59KWvITRNxAwA3&#13;&#10;oTgCAKTJCXC8PAUtc131zSBbW1vxd16hBRV37at8AzgeAjjWAgAAAAAwFtdwwVyRD3k3LowV9Hed&#13;&#10;sY0ephfqJg/3q/2388gTAHSB4ggA3OjEPJWTuFIMSe5L2YO+GG6rqrpZVd8MbSxGFVBaPy5KAsa+&#13;&#10;2MUuH2CuAOYhAAAAAFNz/QjMRfQvQJ+Ohx4iJe4u5Cd2bLF+M37dw/0a//18G93Q8fhz6ovk8ln6&#13;&#10;gg/AHhRHAKAvyoS2Uda4nTJie2VgG7Ffi5Xbsdu+SdXNiYyqgPbp4h5p57pPF7RVEAdwvNG/AAAA&#13;&#10;AACkwvVcAHxmyYfY84ndPMHY4v2uXr0apUBC9XC/6iF/4w6ZSMuMu15T9wiUEfelrCE3k66f0v0s&#13;&#10;ANB5iiMAQHqclMbLU9Ay11XdDBKrCuiPBa3Qgoq1QJbz1jFHPgDwmQUAAABA3lxLAvMQ/QvQl+Oh&#13;&#10;BznRt1xXsY0eqhfqJg/5q/039MgTAKROcQQA3n9C7uQtzxPZsuM5KZveVlVts6q6GdpYVRihqgIK&#13;&#10;CR3nJUFfGCvgeIP+BcxDAAAAAFrkmhIAPq/kQ+zGIaQw9j2oLH5ssR6qd91D/hr/HX0b3dDx+HPq&#13;&#10;ixTnqFwA8BMURwCgDydzZUb7VUZuu4zQVtnAa7FyO3bbN6m2OZFR9c8+XdRDrlPZV2PbPBO7vgQA&#13;&#10;n1cAAAAApMq1JTAH0b+A4w36gvxUD9WLUSCheshf9bC/cadApGXGXa+pewXKiPtS1pCbWOtHPRwm&#13;&#10;2hYARKU4AgCkdeLnBDJenoKWua7aZpBY1T9/LGiFFlSqpfsHscTHlrEPjjfoX8AcBAAAAADIneu8&#13;&#10;YJ70KR/60pg19uyrXDcX2+jheqFu8rC/2n9LTy15km8AiERxBABwMp76yXjZ9LaqKptVtc3QxqrC&#13;&#10;CFX1T0jmYOCPDIA5DOYJYA4CAAAAkAzXmQAcY4Huz2fHG7o+tjywLH5ssR6ud93D/hr/PX0b3dDx&#13;&#10;+AGABimOAMD1J/WpnAiWCbRVJr5fdcZTBrYR+7VYuR277eXl5YdjJHhU9bNPF/OQa+NK/4ndvMG4&#13;&#10;AgAAAAAAxud6PpiDYJ7Ih9jR7/aVvFQP14tRIGHCh/1F/T39GOs1dc9AGXlfajsEJdRmmfh+TXN8&#13;&#10;d4AH4McojgAA3TnhK1M/6exYvvds5+TJk2dibCBW1c/3ndin2zEq1IKxBeYImCdgDgIAAADAxFxz&#13;&#10;AnB8Bcxn/WdfySfXVWyjh+yFWltb2+t37bX/pj7HYZNAHhwkACACxREAoBsn2223WXYsJ2XIOrff&#13;&#10;fntwcYSqMEJV9TPpAecCbL8OMD0qKmFsG+NiB+MKwPEVAAAAgK5x7QnMPzBPwByBtsaWB5fFjy3W&#13;&#10;Q/aue+hf0O/jG1ovuBsSayeFnAAAN6A4AgCjk3kna06GJ42zTCRHZcy2q+qa16bDQujOjKp9mloY&#13;&#10;B3RpLBirGINgngDmHwAAAADtcQ0KzD/0LcaV2Mm13918T9/6u3rIXowCCRM+9C/q7+ojrRejvRzv&#13;&#10;xcht35uY73IBwI8ojgBAzieEZcfinXY7ZUJxlwGvNRn3nu1cV10zSKxqn+87oU934qpMm/aB1bUg&#13;&#10;cv/y4A/OYFzpW8D8AwAAAAAA9uA6vzxiDIoPY4E2xsHoYXuB7SxUD//b6+1Y4UZcr6wxzhjtljXk&#13;&#10;oal8t7UNBzUAkqM4AgCkoRRbtO0GxTthdc0bqgojVNU+kx5wLrzKdab7amzLHcYgAPiMAgAAAKDL&#13;&#10;XI8C8w9wzBA7+t2+trE/HmAWP7ZYD9sLfPhf2w817Mp2ux4bAPSK4ggAkK+yxuXLlmOdZL2xl6mq&#13;&#10;albVNUN3ZlTl0x8QgB870DgmYExgXKFvAQAAAAAYg2vCAI6t8gjGoP6zr3Q/19XD9mIUSLju4X9R&#13;&#10;fzs/Tbpjd1+N2zYJASBjiiMAAPzQXXfd9XCMdmJV+bxen6qk9mU7ufWPfUW/AwC+awAAAABAPK5N&#13;&#10;gbkHOGaIXV6B7h8TRg/dC2xn4bnnnntYRgEA3qM4AgDVyXIqV+LKBNoqE9yvMnLbZYP9Vza4/eD9&#13;&#10;X1xcPBPa+JUrV4ZVPhOf8w58cm1f0X8Yg/KIvgXMPQAAAAAS5xoVmHvoW3kEzF/72uT+eJBZ/Nhi&#13;&#10;FEeo3HfffXv9zj3F3+Y3eQ9B7PspyhbiqavNFO7PiT0/fREFYEhxBABo/wTPCVq8PE2dy9XV1Qdm&#13;&#10;ZmaOhwY5GAxGJ956DPjfByfHBHk1JgDHCzD3AAAAAAAAyI6/K8m5MSE/9lWub2Z3d7fY2dkJbifw&#13;&#10;IYC1/g6/b8MtsXYAoJcURwAAJ91tn3RPWxky6jKnT59+PMbOjIojRE1Qj6qj9mU7+kff9XGcgDEo&#13;&#10;jwCOqQAAAAAwOderwNxD38oj+hGg28fara2t4HaqhwBWDwMsWvid/RTrBactsXYAgMQojgBAMuf9&#13;&#10;mcZQJhZvGaGtMvJrSQispjlUVfWsqnvCcLD7wxHGgrwaE4DjBQAAAAAAEbheDADg+1FOufPALHlL&#13;&#10;vX9ixxbr4XuxHgZYR8oivzbJdiZtI2SdNtvO9X6baeanLwEAKI4A0HeZnhiUmWwjmRPIjvTp1MtU&#13;&#10;VTSrapqhQY6qevbpYl1mx0NJAHDslUcAx1RJAAAAACBJrl2BeYe+lUe5ELu8YizQTdXD96qH8IWa&#13;&#10;n59/eK+hNs5wjLRML6ZuRtvRpwBkSXEEAMjvxLlMOLbU4h8u89BDDz0cY4Oxqnr+WIAKLbgwrH+M&#13;&#10;EbmTc8DxAjDvAAAAAKBwDQvMOwDw+abv9F0Xc1PFNnoIX4jZ2dn7V1ZWThTNFjrowz0FXckJADD6&#13;&#10;ML569aosAPT7IkAqJ2Zly22VNS1f1vh+2cLrqbwWdZmtra1vVReLQgZdVc1zfX19NK9iztHYcz7Z&#13;&#10;2HLaTp8KBiiO0N3YuhBfbnF3PXa5kEf29t9f/WVJAACY0vbOenHx3RemXn9u9u7hv70cOfRgsX/m&#13;&#10;8I+9Nj9c5+SP/nt2ZrFYurYc9Xr1wrPFmxvfvtbfa0F9DgB0y9H5j+/53uy172k3+h52o+9n7/8O&#13;&#10;B33mN59g3qFv5VA+xN2N2FPPawrxNRVD2/sae/u55S3mdlLO9b59+4rFxcXgds6fP/87J06c+OMq&#13;&#10;vPeHe6NdqGmZNl9r4vVbvRfj/UmXm3b5addpoq2QuelLKEDPKY4A0OcPAYURpl2vjLhc2eB7XS2O&#13;&#10;UOsyVfXMJ5988m9DB97m5mbxzjvv9KqYQROHkK7e4K84Qn77mWN8CgyIXS7kkXj+fG1BEgAAMrJ0&#13;&#10;6FSxf+a9H6fNz5780U1419+Q5+a8MIOd9eLNjb8pvr/x7R8WTFAsAQCYzP6ZhR8roPD+QgvXf19T&#13;&#10;DIsc+d0nmHfoV3mUC7F3I27FG9KIIbd9VRyhuZhjx3b48OFhkYQQg8HgxQMHDjxaNFsMIdfiCHW9&#13;&#10;N8kykyw36bIx1qu7rZA55UsoQI8pjgDQ5w8BxRGmXS9WcYSQ9+sujtBWwYQmCygM//v1119/4vjx&#13;&#10;4/8+dOCtr68XOzs7vSlmkNuN97kVR+hLYYRUYuhibF2IL7e4ux67XMgjN6c4AgBAv42ehjwqpHD9&#13;&#10;zXd3zj8iQWOoiiWcX//asFDC69f+d3vnkqQAALV/f6scufa9bf/M4Z/47uZ7HF3gt59gzqFv5VA+&#13;&#10;xJ1+7Io3pLH9HAtB5JS71AsaxHTo0KHi4MGDwe18+ctf/j+Wl5dfL25dxKDOwgdtFkJIoThCjPcn&#13;&#10;XW7SZWOsV3dbIfPTl1CAHlMcAaDPHwKKI0y7XsrFESZdp82CCU0WQthzmY2NjT+bm5v7ZMig293d&#13;&#10;Ld5+++3RvIo5R2PP+WRjy2k7fSoYoDhCd2PrQny5xd312OVCHrk5xREAALiVpUOniv0ziz+6+a76&#13;&#10;79HTjatiCvy4i++uFa9eeHZYLOHiuy9ICADQmrnZu4f/KqPvctcXw/J9jrb5/SeYc+hXeZQLsStA&#13;&#10;0PXY+lIgQXGE5raTcnGEffv2FYuL4dcRXnnlld/88Ic//BdFfcUQYhY5aLIQwjSFDhRHaLetkPnp&#13;&#10;CyhAjymOANDnDwHFEaZdp2xgmdjvxXi9jddqXWZ5eXnhmWeeeSl00G1ubhbvvPPOaF7FnKNJtlVH&#13;&#10;e21to6u5SWX7fdrX3OJTYEDcciGPxKU4AgAAoaqnF4+KJcwPb8A76Ua7H7o8+F7x+vrqsFiCQgkA&#13;&#10;QKpGRRRG3+kqd84/Mvxf3+uok99/gjmHvpVDuRC74ghdj60vxRFix6A4QnMxx47t8OHDwyIJIS5f&#13;&#10;vvxX8/Pzv1Y0WwwhZsGE0Ndivl7Xe7GXCVl+2nWabG+a+eQLKECPKY4A0NcPAIURpl2vjLhcqsUR&#13;&#10;2iqY0GQBheF/v/zyy4/fe++9/zF04P3Lv/xLsb29nfRN9ikXWshtO30pGJDCx4jiA/nGl1vcXY9d&#13;&#10;LuSRW1McAQCAOlWFE+ZnTw4LJlQ32I2KJ/SRQgkAQJctHTpV7J9Z/NF3u9H3uj5/vyMOvwEFcw79&#13;&#10;Ko9yIXYFCLocX5Pbz21fcyqQkHpBg5htzc3NFQcOHAhu6/Of//x9Kysrl4pbFzGos/BBm4UQciqO&#13;&#10;MMlyky4bY7262wqZU76AAvSU4ggAff0AUBxh2vViFUcIeb+seZ0mCiY0WQhhz2U2Njb+bG5u7pOB&#13;&#10;J9TFxYsXR/Mq5hyNPeeTjS2n7fSpYIDiCGITez9yLhfyyHgURwAAoA19L5owKpTw0ltfuvb/XzMg&#13;&#10;AIDOmxt+n7u7OHLowWL/zOFhMYXZa/9bfdeDW/E7UDDn0K9yKBd9j10Bgm7HltNN/k1uP7e8pVzQ&#13;&#10;IKb9+/cX8/Pzwe288MILv/7ggw9+o6ivGEIbBRPqWr+OdWK9P+lyky4bY7262wqZn76AAvSU4ggA&#13;&#10;ff0AUBxh2nXKhpaJWRwhxuupvDbNMnuus7u7+9K1qRB0J9vW1lZx+fLl0byKOUeTbKuO9traRldz&#13;&#10;k2PeuhpDV+NTYEDsciGPxKc4AgAAqdg/s1AsHXpweENd9b+jwgm5u/juWvHqhWeLf7z2b3vnkoEA&#13;&#10;AGT7PW9UHEvhBG7Eb0HBfEO/yqNc9L0PFSDobnx9KY4QOwbFEZqLOXZsS0tLwb8Bu3Tp0n9ZXFz8&#13;&#10;v4rpChbUXeSgideaeP1W743zfsxlQpafdp0m2gqZT758AvSU4ggAfTz4K4ww7XplxOXKBt/ranGE&#13;&#10;WpdZW1s7c+rUqT8NHXgbGxvFYDBI+ib7lAst5LYdxRHy29fcYutCfLnF3fXY5UIOGY/iCAAApK66&#13;&#10;eW7phwUTqn8530T3+vrXilcvfKU4v76q4wGAXnh/4YTqu97szOLwNfrH70HBfEO/yqFc9Dl2BQi6&#13;&#10;HVtfCiSkfNN+29tJvaBBzLbm5uaKAwcOhLZzad++ffcV8QoddK1gQszX63pvkmUmWW7SZWOsV3db&#13;&#10;IXPBF1CAHlIcAaCPB3/FEaZdL1ZxhJD3y5rXaatgQuPLrK+v/8HCwsK50IF34cKF0byKOUdjz/lk&#13;&#10;Y8tpO30qGNCXIhA5xqfAgLjlQh6ph+IIAAB0UVUwobpx7vqiCTkZ7KwXr154tnjprS8Vlwev6XAA&#13;&#10;oLff+aqCCe993ztVzM4czrpQFm5IBfMN/SqPciFu8XU3NsUR5C32dlJtqzI7OzsskBDqu9/97r/+&#13;&#10;2Mc+9t2i3WIIbRZCiFkEIaQAQuj7ky436bIx1qu7rZD56csnQA8pjgDQx4O/4gjTrtfF4ggxXk/l&#13;&#10;tajLXLly5e9mZmaOhwy6wWBQbGxsjOZVzDmaZFt1tNfmdrqamz70TRdi6GJsXYgvt7i7HrtcyCHj&#13;&#10;UxwBAIAcjJ44fOf8J35UNKF64nAO3tz49rBQwqsXvqKjAQCumZu9+7oiWaeK+R8WUCAPfhMK5hv6&#13;&#10;VQ7los+xK0DQ3fj6UhwhdgyKIzQXc+z2lpaWgtu4cOHCn9xxxx2/XXS78EEdRRNivn6r92K8P+ly&#13;&#10;ky4bY7262wqZm758AvSQ4ggAfTz4K44w7TplA8vEfq+rxRFqXWZ1dfWBxx577Juhg+7y5cvF1tZW&#13;&#10;0jfZp1xoIbftKI6Q376KTex9zrlcyCOTURwBAIBcVTfKvVcw4ZHhv+qpw1022FkfFkl46a0vFZcH&#13;&#10;r+lgAIA9vv9V3/tyK5jVN34XCuYa+lUO5aKvsStA0O3Y+lIgIfWb9nPqm1SLLVRtzc/PF7Ozs0Ht&#13;&#10;7OzsnP/ABz7wi0WzxRByLY5Q13uxlwlZftp1mmgrZD758gnQQ4ojAPTtwK8wwrTrlZGWC3m/7uII&#13;&#10;bRVMaLKAwvC/33zzzX939OjRfxc68C5evDi8OJVyAQLFEfLKTZ/6J+VcdzU+BQbELhdySH0URwAA&#13;&#10;oC+qJwyPCiV0vVjC6+tfK1698JXi/PqqjgUAuIn9Mws/LJj1iWL+2vfB6v9X/0if34aCuYZ+lUO5&#13;&#10;6GsfKkDQ3dgUR5C32NtJta1KVRhhbm4uuJ2vf/3rv3T27Nm/L+IUOpi2UEGbhRBSKI4Q4/1Jl5t0&#13;&#10;2Rjr1d1WyPz05ROgZxRHAOjbgV9xhGnXS7k4wqTrNFUwoekCCmMvs7W19a3Z2dn7Qwbdzs5Osb6+&#13;&#10;PppXMedokm3V0V6b2+lqbvrQN12IoYuxdSE+cWf9/VMS5DF7iiMAANBXORRLuDz4XvHSW18q/vHC&#13;&#10;s8X2ziWdCgAwpqPzHy+O/LBQgoIJafLbUDDX0K9yKBd9jV0Bgu7G15fiCLFjUByhuZhjtlf9Huzw&#13;&#10;4cPB7Zw/f/53Tpw48cdFnOII0y4Tu606l520nXHei/H+pMtNumyM9epuK2Ru+vIJ0DOKIwD07cCv&#13;&#10;OMK065QNLBP7vRivt/FarcusrKycePLJJ/82dNC98847xebmZtI32adcaCG37SiOkN++ik3sfc65&#13;&#10;XMghk1McAQAA3jMqlnB88ezwycKzM4udiX2ws16cX/9asfbG08XlwWs6EwBgCgompMfvQ8FcQ7/K&#13;&#10;oVyIW3xdi60vBRJSvmk/t75JtdhC1dbi4mIxMzMT1M5gMHjxwIEDjxbNFkOIWTAh9LWYr9f1Xuxl&#13;&#10;Qpafdp0m2gqZT754AvSM4ggAfTvwp3FnVZlAW2UNyyqOMPlrTRZQGP7366+//sTx48f/fejAe/vt&#13;&#10;t4vd3d2kCxAojpBXbvrUPynnuqvxKTAgdnmQR+qlOAIAANzY0qFTxfHFTxcnFs926sa419e/Vrz0&#13;&#10;1peK7298RycCAASqCiZUhbOq74ZV4YS52ZOS0jC/EQVzDX0qh3LRx9gVIOhubH0pjhA7htzylnJB&#13;&#10;g5gOHjxYHDp0KLidz3/+8/etrKxcKm5dxKDOwgeKI4wxhMYdapMMy2mHc8wpm8Dx1BdPgJ5RHAGg&#13;&#10;Twf9dO6q6mtxhJD3y5rXaaJgQpOFEPZcZmNj48/m5uY+GTLoqqIIVXGEH86rmHM0ybbqaK/N7XQ1&#13;&#10;N33omy7E0MXYuhCfuLP+/ikJctgLiiMAAMCt7Z9ZKE4sfrq4c/6RYcGE2ZnF5GO++O7asEjCqxe+&#13;&#10;ogMBACKZm717WDir+l44+l/q53eiYJ6hT+VRLsQtvq7EpjiCvKWem5jt7du3r1hcDP97ySuvvPKb&#13;&#10;H/7wh/+iqK8YQioFE2IsW8c6sd6fdLlJl42xXt1thcxNXzwBekRxBIA+HfQVR5h2vS4WR4jxeiqv&#13;&#10;TbPMDddZXl5eeOaZZ14KHXSbm5vFO++8k/RN9ikXWshpO30qGKA4gtjE3Y/Y5UIOmY7iCAAAMLnq&#13;&#10;ycH3HPncj26KS9nlwfeGRRL+8cKzxfbOJZ0HABDZ0fmPF0eufSc8eu27YfW/c7MnJSUyvxMFcw19&#13;&#10;Kody0cc+VICgu7H1pUBCyjft59Y3qRZbqNo6fPjwsEhCiMuXL//V/Pz8rxXTFSxoo8hBU0UTYr5+&#13;&#10;q/divD/pcpMuG2O9utsKmU++eAL0iOIIAH066CuOMO06ZQPLxH6vq8URai2WsLa2dubUqVN/Gjro&#13;&#10;1tfXi52dnaRvslccIa/c9Kl/Us51F2PrQnzizvq7pyTIYW8ojgAAAGGqpwefWDw7vBnuxOKnk41z&#13;&#10;sLM+LJLw0lt/qEgCAEDN3w+rIlqjf4olxOG3omCeoU/lUR76FrsCBN2NrS/FEWLHkFveUi5oELOt&#13;&#10;2267rTh48GBoO5f27dt33+g/3//2Lf67zmWaei3m63W9F3uZkOWnXaeJtkLmgS+dAD2iOAJAnw76&#13;&#10;adxdVSbQVlnDsmWN79ddHKGtggmNL7O+vv4HCwsL5wJPmouLFy+O5lTM+ZlkW3W01+Z2upqbPvRN&#13;&#10;F2IQm9hzz7lcyCHTUxwBAADi2T+zMCyQcHzxbLKFEqoiCefXv1asvfF0cXnwmk4DAGjgO+Kd85/4&#13;&#10;UbGEpUMPSsqU/F4UzDP0qRzKhbjF14XYFEeQt9RzE7O9/fv3F/Pz88HtvPDCC7/+4IMPfqNotxhC&#13;&#10;m4UQUiiOEOP9SZebdNkY69Xd1rTz0pdOgB5RHAGgLwf8dO6sUhxh8vfLSOvUUQThRq8nW0Bhd3f3&#13;&#10;pWtTIejOta2treLy5cujeRVzjmbfVm7b6VPBgL4UgcgxPgUGxC0XckgzFEcAAIB6XF8ooboZbnZm&#13;&#10;MbkYX73wrCIJAAAtfE9ULGF6fjMK5hj6VA7lok+xK0DQ3dj6UiAh5Zv2c+ubVIstVG0tLS0F/17s&#13;&#10;woULf3LHHXf8dtGNwgehRQ9iFE2YtJ1x3ovx/qTLTbpsjPXqbitkPvniCdATiiMA9OWArzjCtOuU&#13;&#10;DSwzbeGEOl9v47Val1ldXX3gscce+2booNvY2CgGg0H0GxYVR1AcQf+knesuxtaF+MSd9XdPSZDD&#13;&#10;XlEcAQAAmnHPkc8OCyVUBRNSo0gCAEB7RkW1RsUS5mZPSspN+M0omGfoUzmUC3GLrQvx9aU4QuwY&#13;&#10;cstbygUNYrY1Pz9fzM7OBrWzs7Nz/gMf+MAvFs0WQ4hZMCH0tSZeH+f9cQZHrGVClp92nSbaCplP&#13;&#10;vnQC9ITiCAB9OeArjjDtOm0XR5jmvS4UR2iygMLwv3/wgx/8hyNHjvzb0EF38eLF4UWolG+yVxyh&#13;&#10;e3nue990IQaxiTv32OVBDgmjOAIAADRrdPNbioUSqiIJL731peLiuy/oKACAlszN3j0sklB9X7xz&#13;&#10;/hPF7MyipLyP342COYY+lUO5ELf4Uo9NcQR5Szk3sfe/KowwNzcX3M7Xv/71Xzp79uzfF7cuYlBn&#13;&#10;4YMciiPU9V7sZUKWn3adJtoKmZu+dAL0hOIIAH042CuMMO16ZaTlQt4va16niYIJTRZC2HOZra2t&#13;&#10;b83Ozt4fMugGg0GxsbExmlcx52iSbdXRXlvbSD3PfclbV3Pd1fgURxC3XMghzVEcAQAA2jMqlHDf&#13;&#10;B79QLB16MJm43tz4drH2xu8W39/4jk4CAGjZ0qFTxfFr3xmrggnVP97jt6NgjqFP5VAe+hK7AgTd&#13;&#10;ja0vBRJib7+J/el7cYQ62ltaWgpu4/z5879z4sSJPy7qK4aQSsGEGMvWsU6s9yddbtJlY6xXd1sh&#13;&#10;c9OXToAeUBwBoA8He8URpl2vi8URYrzexmu1LrOysnLiySef/NvQQffOO+8Um5ubSRcg6GIBAMUR&#13;&#10;9E/quRab2HPPuTzIIeEURwAAgDRUTwi+58jnig8d+ey1/38yiZgUSQAASEtVXOvO+U8UJxbPDgsl&#13;&#10;pPK9sQ1+OwrmGPpUDuVC3GJLPT7FEeQt5dzEbmtxcbGYmZkJamcwGLx44MCBR4tmiyHELnxQR9GE&#13;&#10;mK/f6r0Y70+63KTLxliv7rZC5pMvnQA9oDgCQB8O9oojTLtO2cAysd9THOEG//3yyy8/fu+99/7H&#13;&#10;0EH39ttvF7u7u0nfZK84Qvfy3Pe+6UIMYhN3rnHLhRwSj+IIAACQnqPzHy8+dORzwycEz84sth5P&#13;&#10;VSTh+dd+o7g8eE3nAAAkZOnQqWGRhKrI1tKhB3u3/34/CuYY+lQO5aEvsSuQ0N3YungDftsx5FZU&#13;&#10;IuWCBjEdOHCguO2224Lb+fznP3/fysrKpeLWRQwUR7j563W9F3uZkOWnXaeJtkLmpi+cAD2gOAJA&#13;&#10;Hw72adxhVSbQVlnDsl0ujtBWwYTGl9nY2Pizubm5T4YMup2dnWJ9fX00p2LOzyTbqqO9trbR1dzk&#13;&#10;mLeubb+rsXUhPnFn/b1TEuSvlxRHAACAdFVPBj6x+Onivg9+IYmb3V698Gyx9sbTiiQAACT83fH4&#13;&#10;4tnizvlPJFFkqwl+QwrmF/pUDuVC3GJLObbcbvRvavs5FZVIuaBBzPb27dtXLC6Gn4e+8sorv/nh&#13;&#10;D3/4L4p2iyG0WQghp+IIkyw36bIx1qu7rWnnpS+cAD2gOAJA7gf6dO6w6mtxhJD3y0jrtFUEIeS1&#13;&#10;aZbZc51r33f+v9BBt7m5WbzzzjtJ32SfcqGFnLaTwmE1p8IVqccgNnHnHrs8yCFxKI4AAADdMDd7&#13;&#10;97BIQvVU4LZvdFMkAQAgfe8VSXikOHHtf+dmT2a9r35HCuYX+lT+5ELc4ks1NsUR5C3l3MRu6/Dh&#13;&#10;w8MiCSEuX778V/Pz879WTFfEIJXCB00WTZi0nXHei/H+pMtNumyM9epuK2Q++dIJkDnFEQByP9Ar&#13;&#10;jjDtemVDy8QsjhDj9a4UQhh7mbW1tTOnTp3609BBt76+Xuzs7CR9k73iCN3Lc9/7pgsxiE3cucYt&#13;&#10;F3JIXIojAABA99xz5LPDIgnVzW5tUiQBAKAblg6dGn5/zLVQgt+RgjmG/pRDeehD7AoQdDe2Lt6A&#13;&#10;33YMuRWVSLmgQUyHDh0qDh48GBrTpX379t1XxCt00LWCCU28fqv3xnk/5jLTLBtjvbrbCpkHvnAC&#13;&#10;ZE5xBIDcD/SKI0y7ThPFEWK/14XiCLHWG3udH/zgB//hyJEj/zbw5Li4ePHiaE7FnJ9JtlVHe21t&#13;&#10;o6u5yTFvXdt+V2PrQnzizvY7pyTIYa8pjgAAAN1V3eR23we/UBxf/HQxO7PYWhxVgYSX3vrDYnvn&#13;&#10;kk4BAEjc3OzdwyIJVbGEpUMPZrNffksK5hf6VP7kQtxiSzW23G70b2r7ORWVSLmgQcz29u/fX8zP&#13;&#10;zwe3893vfvdff+xjH/tuEafQwbSFCnIojlDXe7GXCVl+2nWaaCtkXvrCCZA5xREAcj/Qp3GXVZlA&#13;&#10;W2UNy5Y1vl/WvE4TBRPqXG/sZa5cufJ3MzMzx0MG3dbWVnH58uXRnIo5P7NvK7ftpHBIzalwReox&#13;&#10;iE3cucYtF3JIfIojAABA9+2fWSg+dORzw0IJbT0JeLCzXrz01pcUSQAA6JDcCiX4PSmYX+hPOZQH&#13;&#10;cYsvxdgUR5C3lHMTu62lpaXg35JduHDhT+64447fLuIUR5h2mZjr7fVajGXrWCfW+5MuN+myMdar&#13;&#10;u61p55IvmwCZUxwBIOeDfDp3WCmOMPn7ZQuvt/Farcusrq4+8Nhjj30zdNBVhRGqAgmxp5TiCIoj&#13;&#10;9L1vUo9BbOLONW55kEPiUxwBAADycnzx7LBIwp3zj7Sy/apIwgtv/G7x0lvP6AwAgA7JoVCC35OC&#13;&#10;+YU+lT+5ELfYUo2tizfgtx1DbkUlUi5oELOt+fn5YnZ2NqidwWDw4oEDBx4tmi2GELvwQR1FE2K+&#13;&#10;fqv3Yrw/6XKTLhtjvbrbCplPvnACZGyfFADQA2WCbZYNx9vLPn/ooYcejtHYYDCIH2BGN+ynHLOb&#13;&#10;TTs6gRUf0N8AAAAALTq/vlp865VPFV998f7i1QvPNr792ZnF4qN3/X7xK/f/fXHPkc/qEACAjrg8&#13;&#10;eG1Y4Oov/+Hh4XfJl9760rXXvtepffC3OzC/wJwAHJug3TG4vb0d3M7s7Oz9KysrJwr3JUTplinf&#13;&#10;C207pTYBIL0PaEVwALI+OU7lxKZsua2yhmXLwGVivzfJ66HLTvta48u8++67//XgwYOnQwbclStX&#13;&#10;ikuXLo3mVMz5mX1buW0nhUNqEzH0ZT/FJu6+xi0X8kc9/nxtQRIAACBj+2cWivs++H9e+/eFYeGC&#13;&#10;pr258e1i7Y3fLb6/8R2dAQDQQUuHThX3HPnc8F8b3yen4XelYG6hP+VQHnKOPeW4xdb+9nPbz5zy&#13;&#10;lnJuYrZV/Z7s8OHDwe2cP3/+d06cOPHHVXjvD/dGu9DiMqGvxVj2Zq/X9d4ky0yy3KTLhqzTRFsh&#13;&#10;89KXTYCMKY4AkPNBPo07rcoE2mqjOELI+2WkddoqghDy2jTL3HCd5eXlhWeeeeal0EH3zjvvFJub&#13;&#10;m9FvXFQcQXGEvvdN6jGITdy5xi0Pckg9FEcAAIB+qIoknFj8dPHgT3+xmJs92fj2qyIJz7/2G8Mn&#13;&#10;EgMA0E3HF89e+055dlgoIXV+WwrmFvpT/uRC3GJLLbYu3oDfdgy5FZVINTex21pcXCxmZmaC2rl8&#13;&#10;+fJfzc/P/1oxXRGDVAofNFk0YdJ2xnkvxvuTLjfpsjHWq7utaeeSL5sAGVMcASDXA3w6d1kpjjD5&#13;&#10;+2ULr3elEMI4ywz/e21t7cypU6f+NHTQra+vFzs7O0nfZK84Qvfy3Pe+SXn7YhN3znHLhfxRH8UR&#13;&#10;AACgf+458tnWiiS8euHZ4v/9598qtncu6QgAgI4aFd6qiiTcOf9IkjH6bSmYW+hPOZQHcYsttdhy&#13;&#10;u9G/ie0rjtDNPB88eLA4dOhQcDtlWf7MKMT3h3yL/65zmaZea+L1W70X4/1Jl5t02Rjr1d1WyNz0&#13;&#10;ZRMgU4ojAOR6gFccYdp1ygaWif1eF4ojxFpv7HXW19f/YGFh4VzIgNvd3S3efvvt0ZyKOT+zbyu3&#13;&#10;7aRwSO1iQYmuxiA2cecatzzIIfVRHAEAAPqrevLvfR/8QuM3tA121ouX3vrStX9/qEgCAEDHzc3e&#13;&#10;PSyS8KEjn22l+NbN+H0pmFvoT/mTC3GLLaXYFEdId3/6Xhwhdnv79u0rFhcXg9t54YUXfv3BBx/8&#13;&#10;RhGn0MG0hQpyKI5Q13uxlwlZftp1mmgrZF76sgmQKcURAHI9wOdXHKFsYL0y4nJNFUCYdJ0mCibU&#13;&#10;ud7Yy1y5cuXvZmZmjocMuq2treLy5cujORVzfmbfVm7bafuQmlvfpB6D2MSda9zyIH/UR3EEAADg&#13;&#10;6PzHiwd/+v9pvEjC5cH3irU3ni5evfAVnQAAkIGq+NaJa/+qYgmp8BtTMK/Qn3IoD+IWW0qx5XSj&#13;&#10;f1Mx5FRUIuWCBrHbWlpaCv6N2YULF/7kjjvu+O0iTnGEaZeJud5er8VYto51bvXeJMtMstyky8ZY&#13;&#10;r652QueSL5oAmVIcASDXA3wad1uVCbTVRnGEkPdjFUdooghCyGu1LrO6uvrAY4899s3QQbexsVEM&#13;&#10;BoOkb7JXHKF7ee5736S8fbGJO+e45UL+qJfiCAAAwEhbRRLe3Ph2sfbG7xbf3/iOTgAAyMD+mYXi&#13;&#10;Q0c+V9z3wS8Uc7MnW43Fb0zB3EJ/yp88iFtsKcWW043+TW0/t5ylXNAgZltzc3PFgQMHgtrZ2dk5&#13;&#10;/4EPfOAXi2aLIcQufNBk0YRJ2xnnvRjvT7rcpMvGWK/utqadS75oAmRqnxQA5Kd0p1Wt6RVP+v3z&#13;&#10;0EMPPRyjsaowQuJzvYvHJzHbT8AxQ/7kT38CAADZqooTfOuVTxXffOXMsGBBU6piDL907zeK03d/&#13;&#10;uZibvVtHAAB03PbOpeKlt54pvvriA8Pvlq9eeLa1WFwHB8BnjTyIW2zmq+MLzea5auvKlSvB7czM&#13;&#10;zBxfWVk5Ubjn4CdSLJ7ezEu5Bcj1GK8ADoAv8B05SSsbWKdsYJnY703yeuiy077W+DLvvvvufz14&#13;&#10;8ODpkAFXFUbY2NgYzamY8zP7tnLbTtuH1Nz6JvUYuhRXV+LLJeYuxy0X8kf9/fmf/uftEgEAANzQ&#13;&#10;0fmPFw/f/UeNPu13sLNevPTWl679+8PhTXUAAOShKoJ1z5HPFR868tlGv1+O+K0pmFfoT/mTB3GL&#13;&#10;LZXYmoght/1san+62Dcp53lpaSm4jfPnz//OiRMn/rgK7/3h3mgXWlwm9LUYy97s9brei71MyPLT&#13;&#10;rtNEWyHz0hdNgAztkwIAOqDs0DbKju1/GXndsu1xsby8vBBaGKEyqrbp5sUOHjD0mX6TNzDuwHwA&#13;&#10;AAAS8f2N7wyf9vv8a79RXB58r5Ftzs4sFg/+9BeLx37u+eKeI5/VCQAAmbg8eK144Y2nf/T98s2N&#13;&#10;b0sKAGTGA0eQU32Avhmp7ufe2dkJbmdpaenhvVLZZLdF3n6q91fU3WaX7qsBgHo/sBS/AcjyhD+F&#13;&#10;E5IygbbKGpYta3y/bOH1Nl6ra5nhf6+trZ05derUn4YOurfffrvY3d2NegEt1bbqaK+tbaSe5773&#13;&#10;TeoxiE3cucYtD/JH/f35n/7n7ZIBAACMpSpW8NG7fn9YwKAp1U1z/+Off6u4+O4LOgAAIDNLh04V&#13;&#10;933wC9e+Z36uke35vSmYV+hP+ZMHcYsthdia2n5u+9nE/nSxb1Jtq3Lw4MHi0KFDwe2UZfkzoxDf&#13;&#10;H/It/rvOZZp6rYnXb/VejPcnXW7SZWOsV3db085LXzIBMrRPCgDyUrrbqtb01rh+KWdx2jl58uSZ&#13;&#10;0I1VRRGqfz06bpjd+sZ+mh9yaizIA5gPAABAA1698JXiqy/+fLH2xtPFYGe9kW3eOf9I8cs/93zx&#13;&#10;0bt+r9g/s6ATAAAyUhXAev61J4v/8sLPDL9jXh58r9btuTYOAEAK/LZSzKnGHHv/B4NBlHaqhw+O&#13;&#10;uwuxUpHrtKxxn51w1zfH5RYgQ4ojAJDtOYwUNJ6PMoXY5ubmHg5tY3QhyXlwBwe6PsN4B8xbAAAA&#13;&#10;Ere9c6l44Y2nh0USXr3wbGPbrZ4o/Cv3/6/iniOf1QkAANl+x3ygeP6136i9SAIQj78hgvmQSx70&#13;&#10;X79yqjgB+qYZOzs7RYyH3t91110Px0x/w+ulto1OTRUpACBXiiMAkPpJVJdOgssEYisDlw15LVZ8&#13;&#10;Uy+zurr6wMzMzPHQpF+5ciV+R/b8AqnqtfYTAHx+AgAA/LjqBrbqKb9/+Q+nizc3vt3INmdnFovT&#13;&#10;d/9R8ei9/61YOnRKJwAAZOjVC18ZFkn45itnavme6Ro5gGMkmLdgvNOc0UP/QszPz+9VHKHW3/ZP&#13;&#10;uV4d9zPUeU9G0212rciEAw8AtVAcAQC6yUniDfLx0EMPRalqGeMiUq07G/HipAud/ehn+yk2cZuP&#13;&#10;8iB/AAAApOviuy8U33rlU8Vf/9OvNvaE3zvnHyl++eeeLz561+8V+2cWdAIAQIa+v/Gd4ffMqhjX&#13;&#10;qxeejdq2v3tAYU4BjgtgnthPx7Da979qK8ZD/2ZnZ+9fWVk5UbgH4SdSLAUA0E2KIwDkdSLt5Czd&#13;&#10;E9+yhyfVjVeS/Kmf+qkzoUGnXhgBAIDWz7skAQAAqMX59dXhE37X3ni6GOysN7LN+z74heJX7v9f&#13;&#10;xT1HPqsDAAAyVRXjev61J69917w/epEEAH6SvyfKn/4Tt9iMa/RzTLF+2/7oo4+O+xDCxu8B6Npw&#13;&#10;qXGfHXDqm+NyC5AZxREA6NsJZx9PIMtMtnHLbR08ePB0aOOj6prOfzs40PUZmKPilgf5AwAAIAMv&#13;&#10;vPH08Om+r69/rZHtzc4sFqfv/qPi0Xv/WzE3e7cOAADI1OXBa1GLJPj7B8RlTgEA+P50I1evXi12&#13;&#10;dnaC2zl27NheDyFM4j6Ajm2j9eEvHwD0neIIAKR8Mln2dL+nbTP0JDfktVjxTZ3HtbW1MzGSvr29&#13;&#10;Hb8jI1586+KFPDGnu/2+7KfYAHAMBgAAuqa6ce1v/unfFN985cy1//+9RrZ55/wjxS//3PPF8cWz&#13;&#10;OgAAIPPvmqMiCWtvPF0Mdtanbst1cwDHR/mTB/0H5ij199lgMAhu57bbbgt5CGGd9wE0dV9Dnfdm&#13;&#10;tNlmbUOvp/sNQEcojgAA3VP2KMaxL6TcddddD4dubHd3N0plzc4MJBc4AQAAAACS9v2N7xRfffGB&#13;&#10;4JvWxjU7s1j8q5/9z8Xpu79c7J9Z0AEAABmriiS8cO175ldf/PnGvm8CN+e3PACOwWJLc/seRCXm&#13;&#10;tvc/RnGEazEtPPfcc9Xv7Wt94GFN7dTa9T4FAaB7FEcAyETpLyN1npyWNa5fdjAfSca2uLh4JrSN&#13;&#10;7e1tM6i7x0BJAHNU3PIgf+hLAAAgW9VNa3/5D6eLNze+3cj27jnyueKX7v1GsXTolOQDAGRue+fS&#13;&#10;j75vvnrh2YnXd/0cwPERAHze1qt6+N/Vq1eD27n33ntPx0x/ykOjxfbLBGP3xbRwzxVAbhRHAKDX&#13;&#10;5zc9ja2MvG7Zdl5WVlZOzMzMHA9tfFQcIeXKn52bZKrVJrt913e6mRv9BgAAANBf1ZN9v/XKp4q/&#13;&#10;/qdfbeSpvkuHHix++eeeL+774OclHwCgJ983n3/tyeKrL94/cZEEf8eEeMwnMBdyyIP+A3OU+AaD&#13;&#10;QXAbhw8f/tRew6LJIRh5+6ned9FGHgGgNxRHACDVE6yyp/s97bbqqDDYdH+W07b76KOPPhwjyFFx&#13;&#10;hGQHmqIN5PSBYQxijMqD/KEvAQAApnJ+fbX46os/P9VTfafx0bt+vzh995eL/TMLkg8A0APXF0l4&#13;&#10;ff1rEgIA9IaH6ui3lPvAw8r6PTartq5cuRLczuzs7P3Ly8vVxf6pf7cfYZmQ7dVxz0TsuJvMUZdi&#13;&#10;9UEGQFSKIwAAqZ4Ej93OsWPHzoRurLpgdPXqVb3XxQHnoj+YowAAAAA9s71zaXjD2jdfOVNcHnyv&#13;&#10;9u3dc+RzxS/d+41i6dApyQcA6ImqSMLf/NO/GX7nfHPj27dc3t8FIR7zSV8if/KAMQrtjMGUx3Os&#13;&#10;hwAuLy+P+1DCxu8JAAAYl+IIAHmc0DthrO/Euaxx/bKD+Yi1jajVJm+77bbToTsyumBkOkU9Nok5&#13;&#10;0e0b593MjX4DxxP0JQAAwPt9f+M7xdf/4XTx0ltfqn1bS4ceLB699xvF8cWzEg8A0LPvnN965VNj&#13;&#10;FeZyTR0A8L0AzFHqsbu7W+zs7AS3c/Lkyb0eShj19/01rZfSNuq8T6TsYD66cuyTB4BMKI4AQG/P&#13;&#10;a3oaWxn5tVj7M/U+r66uPnDtHHUhNDGDwaCOk+ck24LWD3LGM8aoPAAAAADRbO9cKv7HP//fY92s&#13;&#10;Fmp2ZrH4Vz/7n4uP3vV7Eg8A0DNVkYSvvvjAte+ev1UMdtYlBGrm77X6EjBnHU/kxhjg/f0/ehhg&#13;&#10;iLm5uYdDwoi0zLjr1X2fQ1Hj/jQyLMwMAPpKcQQAUjyxKnu639Nuq+zzmPuFX/iFM6ENXb16NUol&#13;&#10;zc4kzsVRwPEGwHEMAADITnWz2tf/4XTx6oVna9/WfR/8QvGJn/3zYv/MgsQDAPTMS289U3z1xZ8v&#13;&#10;1t54+obvu7YOQEw+V+QBY9R+ylmXY469/1euXAluY2Zm5vjKysqJouf3IEzwepMxdClfue83AIlT&#13;&#10;HAEA2jn5Knucs6gVIxcWFh4ODTpGFU1aGnAJX4DsQ87kRmyYD8gfAAAAadneuVQ8/9qTxV//06/W&#13;&#10;/jTfE4ufLn7p3m8US4dOSTwAQA+/d77wxtPFV1+8v3hz49s/8b6/lUAc5pK+BGMfwPHmeoPBIEo7&#13;&#10;Z8+eHffhhI3fG9C1odfRtgGg8xRHAOj+ibyTnnRP/srMt916dcTl5eWFgwcPng5tfFQcwY32hf2X&#13;&#10;M/tJ7/vaGAUcDwAAgBycX18dPs33RjeqxbR06MHi0Xu/URyd/7ikAwD00OXBa8W3XvlU8c1Xzlz7&#13;&#10;/9+TEABq4W+3GHPmg9zUs5/GUzfFKJCwtLS018MJW78/oIPbSHHbXYqpjeOoPABkQHEEAHp5PpPw&#13;&#10;yWFZ4/Jl5NdixTd1HpeXlx+OkfRRcYSET8D/f/buJ7aO6z4c/Zkf7SuKpC9LApaER4n+WSUi/fTP&#13;&#10;wHNR/EjF8eLn4EWpA3jR9v0Ca9NFYdH+Ld4qyXNXXcR9MRCgizqK9jbiPnTRwnxxijiLWqblRZKF&#13;&#10;1CSKEauJKBuWVIimSkHIvbzk06XDNI5Fm7xzZu78+XwAwcnlzJkz33PO3DlzZ75TyLIAAN+1AAAA&#13;&#10;FFf3bb7dB9V+9O5XMt1OY2A0fH7qe2H/+JOCDgBQU9eW3wj/+NPD4fz7z/32M7+ZQBzGElD244Hj&#13;&#10;mD5qP/HCubj3ga+srKQuZ2hoKM3LCbN8PiCv5x2yfGYj7zIdlACoJckRACjc/F8Iah+XLV8wmZiY&#13;&#10;SJ0codPphNXVVT2sjB3FBWYxq0lstJtYiwMYBwAAAGlcvP6t8N2fT4fF2+cz3c705Jnw8MQ3BBwA&#13;&#10;oMYuvP9c+MefHgpXl8+u/3/X2wH+k2MiAJTnu7bI39sxXgp4Z/+a8/Pz3fvwM30RYhm7kZEkLgCU&#13;&#10;g+QIAJjs5L9PSY37QdR9Hx0d/ULaMjYuEPnxKWJHKGEs+11nGZPR1qDvAwAAQJYWb18I3//FF8Kl&#13;&#10;Gy9mup2D9z8Tpie/LeAAADV2q3U5vPaLE+Ff/u1/hlZnSUAgAr9DgnEgDmKtH4iNmLEh1osBp6am&#13;&#10;pmN2pUjLlHIYlbTsKsYLgBqRHAEAE6Tq1Smp2P7ddVunT5/eNzAwsDdt4SsrK/ErXJPMowBU8KTK&#13;&#10;9w4YBwAAQGW1OzfDucun7vx7KtOH1PaPnwxfPPBmuHegKegAADV2ZWku/ONP/1v4+b9/SzAAfsNv&#13;&#10;kej7aGv7Wdc4Ow7EtfFywDT+4A/+4MRmzZVn16jINoq47TLVCQC2TXIEgBJLXCXo52QuKUDdkpTL&#13;&#10;pvksVv2SXst97LHHZmIEPcbFoRIdM+xLvb8zBKGEsdFuYg0AAAAQ26UbL4XXfvGFsHj7fGbbGNt5&#13;&#10;LHx+6nsSJAAA1Fw3QdeP3v1qeO2dE+FW67KAQAp+0wbjAIDyfu/ELivGywEbjcah2dnZ7kX8nu/n&#13;&#10;j7DMVtfL4rmHLJ/dyLtMJ0nbH0diBlBykiMAUKg5hhCUNi65T8x37do1nXZj3QtDa2treljdB5gM&#13;&#10;vvYTbQ36PgAAADWzePtC+P4vvhAu3Xgxs21sJEgY23lUwAEAau7a8hvhu29Ph4vXXxAMoPb8tow+&#13;&#10;JNb6gdiImX1Jq9VqRSlndnZ2qy8rrNND/A4i4gJACUiOAIBJTr77lOgrcdx3331fSFtGu93+sGIF&#13;&#10;zexZykZ2URnAMRyMAwAAgFLovsX33OVTd/49ldk2ugkSHpMgAQCA35x//vi9r4XX3jkRbrUuCwj0&#13;&#10;wG9ZgGMY2tp+GlN0dV8O2Ol0UpczMTExE7Nb1vnQV9KyqxgvAGpCcgQATIyqVackh/LyzPx412Xm&#13;&#10;5uYOJ0nSTFuBWFkzM2tMSRugVOOsTnXTD0AfAgAAoDou3XgpfPfn06HVWcqk/MbAqAQJAAD81rXl&#13;&#10;N8J3354OF6+/IBgAbJvf5wEcw/kwlhsvCUxjdHR0s5cV9nyffy+7k2HZWZVXlm2XqU4AsC2SIwCU&#13;&#10;d0JrQtK/SVxSgLolKZfN+iJCkmUbPvTQQ6mzVMbKmElfjn+FLKsuMRNntDXgGAYAAFA9i7cvhH/8&#13;&#10;6X+789/zmZQvQQIAAL+r3bkZfvze18Jr75wIt1qXBQS2wW9a2hH0IbHWDyC/sVHke5ZXVlZSlzEw&#13;&#10;MLD39OnT+0LG9/5nWFbaZyKSPu5P7DJ9KWx/TIoZQIlJjgBAYeYWQlDauOQ+IR8bG0udHCFGtkx+&#13;&#10;rwFdHxAzwPFI7AAAAKC0ug+offfnM+HSjRczKX8jQcLe0ccFGwCAddeW3wjffXs6XFmaEwwAtszv&#13;&#10;9NoOba2viRkhtFqtKOU89thjW70vv04P8RsQ4gJAwUmOAIDJTX77lNS4PZKY6wwNDU2nrdBGtsy6&#13;&#10;ZAcFyjXOHAPEGnAsAAAA6Jdzl0/d+fdUJmV3EyQ8+uDLYf/4kwINAMC6bpKu13/55fDWwqnQ6iwJ&#13;&#10;CFAbfqMEcCyv43eJ77+4Nu6HT2PXrl2b3Zcf9f7/InS/EpfvuR0A+D2SIwBgQlTtOiWR100ibbPn&#13;&#10;es3Pz88kSdJMG5hY2TJLMVAqdCHRRdHyxUyb6WtoOwAAAKB8Lt14KXz/F1/I7OG06ckzEiQAAPCx&#13;&#10;c9BX354Ji7fPCwZ8Cr/xAo4FYq0fgONJt6x2u526nOHh4Zk01chwmSTjeuXa9EXsjkYkAGUmOQJA&#13;&#10;OSfFJiL9m7wlBahbksH2krK04dTU1HTaglZXV9f/Uftjaa23D4BjOdoRAADgk1xbfiO89osvZPZw&#13;&#10;mgQJAAD8vluty+HVt4+Hi9dfEAwAPpHfebUd2lpfE7O89qXIcYnxssCBgYG9c3Nzh0OJnifYwmdp&#13;&#10;y4y5fJ5lOvBtf3yLGUBJSY4AQFEnqZT3AkNWy6xrNpszaSu9kSXTXDbqhQFBQJ81nvQDAAAAgIpZ&#13;&#10;vH0hfF+CBAAAcvbj974WXv/ll0OrsyQYsAm/d2tH0IfAOHQcoNPphLW1tdTlPPTQQ1u9Pz/3Zwf6&#13;&#10;Obz0MHEBoLgkRwDApCaffUoq0B5JEdpicHBwOm3hKysr8Stc0AyjLnrW/EDtojvaGm0ndmhHAACA&#13;&#10;lNqdm+G7P58Jl268mEn53QQJu0Y+K9AAAHzElaW58OrbM+v/BQDoNy/jAX22qDZeGpjG2NjYZskR&#13;&#10;CvH8QIm2kZQ8PrkfDoxgAHolOQIAJkLVrVPSh3UzzfQ4Pz8/EyMwrVbLCCrjoK9Q0ggXdqFaxxQA&#13;&#10;AACAOjh3+VS4eP2FTMp+9MG/D2M7jwoyAAAfcat1Obz+yy+v/2t1lgQEfo/fvbWj2ImdtgN9jfL1&#13;&#10;pdhlxXhp4NDQUJqXF2b5/EA/nofIrBsVsWsb3QCUleQIAOWbWJuA9G/SlhSgbkkG20vK0oYHDx78&#13;&#10;QtqCOp1OWFtbMyriHpcEAX3WeMJYAGMAAACgBn707lfDuctPRS+3MTAaHpv6ngQJAADc1ZWlufBP&#13;&#10;Pzu0/l8A4KP89o3+aT+r9PIx/W/72u12jFg15+bmDocSPVewhc/Slhlz+TzLdGKw/f4vZgAlJDkC&#13;&#10;AEWcnFLeCwtZLbNuZGRkJm2lNy4AuRBI5Q8i+iX6Guj3AAAAkIFLN15aT5AQ+829EiQAAPBJ2p2b&#13;&#10;4fVffjn8+L2vRj8XhTLz2yXGgDGA/gbGU711Xxy4urqaupyHHnpoq/fp5/4MQT+7qh4mLgAUk+QI&#13;&#10;AJjMZL9PSQXaI+l3W8zOzjYbjcahtIWvrKwUuyNK2lD5fanNF4U2Q/8EHAcAAAAqq5sg4bVffEGC&#13;&#10;BAAAcnfx+rfCq2/PhKvLZwUDqAy/X6LfI55AGhsvD0xjbGxss+QIfX+OoGTbSEoen9y/woxgAHoh&#13;&#10;OQIAVHNSlvRh3awyPK6vMzs7OxMjMDEu/lDywdrnHwH8CIG+gf4mdgAAAFAFi7cvZJYgYXryTLh3&#13;&#10;oCnIAADc1a3W5fCDd74YLlz9G8GA4DdMwHEA/dP4ELM89qXIZcV4eeDw8PD/sVFkL9WItEzM9dKu&#13;&#10;m0mXdIQBgDgkRwCgjJKMls17IprkXIekgBPsLW9/YmIidXKETqcT1tbWjKCYDeiiMfqseAIAAABQ&#13;&#10;WxsJEm61fhW13LGdx8Lnp74nQQIAAJ/owvvPhVffnllPlgBQdu7BEDv0N/QNfZNexXp54Pz8/Fbv&#13;&#10;1y/iMwhZPGuRdwz68eyLgwcApSQ5AkCJJNW7amEiVd64JHnvx8jISOrkCK1Wa2MsxRyXeixF/L6o&#13;&#10;9fZB/wQcBwAAAPLTTZDw//18+s5/z0ctdyNBAgAAfNr56Hffng6XbrwkGNSa38AAxy7EE322vlZX&#13;&#10;V9f/pTU1NTUds4kjLdP3rqqHVT8uiQMSQOlIjgAA5Z70JRXYh0/d1uzsbLPRaBxKW/jKykrRJ9WF&#13;&#10;LEtcgnZB30B/Q+wAAADgE7Q7N8P3f/GFTBIkTE9+W4ABAPjU89G3Fk6t/2t1lgQEgFpyTwP6p/FB&#13;&#10;vcdYu91OXU6z2dzsZYZ9f56gZNtw0AGAjEmOAICJWvp9Siq0P0mG6yW9ljs7OzsTIzAxLvoAJT7Y&#13;&#10;+4FDPAHHLscuAACAzGSVIGH/+Mnw8MQ3BBgAgE916cZL4QfvnIh+TgqQF79nih36G/pGUbbvJW3l&#13;&#10;i3GMlwgODg5Ob1Svl12KtEzM9dKum0mX7PP6hRymvkEA2C7JEQAw8SnHfmQxCU7KEoOJiYnUyRFi&#13;&#10;XPDh9xrQBX7tol9gfKD/AAAAAL8jqwQJB+9/Juwff1KAAQD4VIu3L4TX3jmxnigB6sZvmoBjF+IJ&#13;&#10;9dVqtaKUMz8/v9X79ov4LELeiQfq+mwLAPSd5AgAZZltuFrVz0laUsI697uOUfdjZGQkdXKEdru9&#13;&#10;MZZijstCllWxY58goJ+D/gb6PwAAQIlklSBhevJM2Dv6uAADALClc9K3Fk6t/2t1lgQEKBW/a4qd&#13;&#10;GKB/Gh/6Bb1YW1sLnU4ndTlTU1PTMZs40jJ976ol3JbBtf3jkZgBlIjkCADUYYIohiWeyM/OzjYb&#13;&#10;jcahtIWvrKzUaWJudBQwLtrFuBBPAAAAAOoiywQJYzuPCjAAAFty6cZL4QfvnIh+XgpF5vd8AMdb&#13;&#10;oJ7Hkm5ZGy8TTKPZbG72UsOqvXDSgVwMASgxyREAqPvkJclw/aQmscgqo+P6OrOzszMxdi7GxR5+&#13;&#10;p3Fc2Acct8RA7NCGAAAAfIIsEiQ0BkbDow++HO4daAowAABbsnj7QnjtnRPriRIAgGLym754in8x&#13;&#10;t1+lvlSXuMR4meDg4OD0xq72Ep5Iy8Rcr2/dLsN98VwPALUnOQIAJjzF348k5bJJAWO55e1PTEyk&#13;&#10;To4Q40IPlOLgUqGL6toMAAAAAMoviwQJw40Hwuenvie4AABs67z0rYVT6/+gDtyLoA3FTgwAHLdq&#13;&#10;OveJ9DLB+fn5rd6/X8RnEtI+O5Hlsx6FHopGEABlIjkCAFWVFKycqkwok7z3Y2RkJHVyhI0LPUXN&#13;&#10;+ilLa/Xj4sJtEH/xBH0eAAAAaiqLBAljO4+F6clvCy4AANty6cZL4dW3Z0KrsyQYAEBq7ikpX8y0&#13;&#10;GVW3trYWOp1O6nKmpqamYw69SMv0/RBWwm056AFQWZIjAJRhFlW9KzEmWdppS9uanZ1tNhqNQ2kL&#13;&#10;X1lZ0ZoA9T6XEgMxQP8HAACgjzYSJMR8CG3/+Mlw8P6nBRcAgG1ZvH0h/NPPDoWry2cFg0rzG5k2&#13;&#10;BH1ePBF/+1KOuMQua+Olgmk0m83NXm7oxZNUup0SBz2A0pAcAYA6Ty6TDNdPStYeSYbrJb2WOzs7&#13;&#10;OxNj52Jc5OEjk35B0C76hZgBAAAAwLZ0EyS8FjlBwsMTz4ddI58VXAAAtn1u+oN3vhguXn9BMAAq&#13;&#10;yD05YgCOAY4BdY5LjJcKDg4OTm+ErZdQR1om5np5lbed8pOC170vw9SRCoCtkhwBABOdYu9HknLZ&#13;&#10;pICx3PL2JyYmUidHiHGBB4DfHMD9aII+jzYEAAAghe5bemMnSHj0wb8Pw41JwQUAYNt+/N7XwlsL&#13;&#10;p6KenwIA9eK+hPLFTJvpF1UX66WC8/PzW72Pv4jPJqR9hiLLZz4KPRSNIADKQnIEAKooKVg5VZlI&#13;&#10;Jnnvx8jISOrkCBsXeGJeNKtDWX3vbBWKiwu2QfzRB8QAAAAA4Lc2EiTE0hgYDY8++HK4d6ApuAAA&#13;&#10;bNulGy+FH7xzQoIEKslvxdoQ9HmA+llbWwudTid1OVNTU9MxD/GRlun7V1UJt+XLFYBKkhwBoOiz&#13;&#10;J1f6qEE3v9uHs7OzzUajcSht4SsrKyIM2X9XCYKYATjWAgAAsGXdBAnnLj8VrbyxncfCH008L7AA&#13;&#10;APR8fvpPPzt057/nBQOgIvxeLAboA3WPv5e3lSsuscvaeLlgGs1mc7OXHDq4UPXjtz4OUAKSIwCQ&#13;&#10;+1yhIvVI+riPSQ7lxcrOmPRan9nZ2ZkYOxfj4g4fmewLgnZBPwN9HgAAAEit+4bemAkS9o+fvPPv&#13;&#10;SYEFAKAn7c7N8Orbx9fPU6FK/O6pDQGA+onxcsHBwcHpjdORXk5hMlwmj2cp8io/KXjdy1YPAGpE&#13;&#10;cgQATFaq20ZJmdtyYmIidXKEGBd26ENnlmEW8UcfEAPQ9wEAAGqh++DZpRsvRitvevJMGNt5VGAB&#13;&#10;AOjZWwunwo/f+6pAAECflPH3fvcolC9m2ky/qLpYLxecn5+fKUv3SfEZxW9LAPgYyREAMMHJb5tJ&#13;&#10;pM+L2gZJzLiOjIykvpiycWEn5sWyOpRVqYOHuADg+wMAAAAK7dzlU1ETJDz64Mvh3oGmwAIA0LOL&#13;&#10;178VXv/ll0OrsyQYVILfP9H3xQB9APGnXtbW1kKn00ldztTU1PRWu3uOy+Q2hCN9nkUd+rHfAFAo&#13;&#10;kiMAUDUmYxVor9nZ2Waj0TiUtvCVlRURjtlYLtJqF/2itjHTzvoaAAAAQJZ++O5XwuLt81HKGm48&#13;&#10;EKYnzwgqAACpXFmaCz9450S41bosGEDf+f0fgH5/f1Tpu6guL93beMlgGs1mc7OXHTo5KVm3FwIA&#13;&#10;qkZyBIBiT7yrNgmpw6QqqUAM+5m5cX2d2dnZmRg7EuOiDlDa71BB0AcEAYx/AAAASqLduRm+/4sv&#13;&#10;RHsz777RL4WD9z8tsAAApLJ4+0L47tvT0RJ5AZA/vx9rN3UWM21GXcV4yeDg4OD0xpDpZZjluEzq&#13;&#10;Q0LJyy/EYb1i31G+JAAKTnIEAOo4EUsqFpMk8md9NzExkTo5QowLOvShM1coS61rIgC+iwAAAICt&#13;&#10;6yZIeC1igoSHJ54PYzuPCiwAAOnPU985ES7deEkwKDW/g4Lxjz4A+mvN5jKRXjI4Nzd3uIhdJfJn&#13;&#10;RduXPNcPJWlfAPgIyREAMLEp5n4kJat71KyNIyMjqZMjbFzQKerD9lVKAkCND9D6Xi1ipp31NdD3&#13;&#10;AQAAyEv3zbw/evcr0cp79MGXw70DTYEFACCVboKEtxZOhYvXXxAMoG/8Fgrg+G1f2I61tbXQ6XRS&#13;&#10;l/PQQw9t9b7+3J85yKPbZ7x8YYe7EQRA0UmOAECVJAUrx8Sxx31vNBqH0ha+srJiRMRsLBc0tQsY&#13;&#10;G+g7AAAAQA66b+Q9//5zUcoabjwQ/mjieUEFACCKH7/3tfUkCVBWfg9F30e7qbOYiTHx41LksjZe&#13;&#10;NpjG2NjYZskRPAdRrm05GABQKZIjAFDFCaAYlnjyPD8/PxOjAjEu5kDPA8DFZPEHwPEfAACAnl14&#13;&#10;/7mwsPRKlLL2j58Me0cfF1QAAKLoJvN6/ZdfDq3OkmAAufObKPoOGBuwHZ1OJ3UZQ0ND02mGWazh&#13;&#10;mschQY8RQwDKQ3IEgKLOClxtKeqEKynYZC6J/Fk/J63r5U5NTU2nLWhlZUVPL+dxr5BlQZ37pbGk&#13;&#10;rwEAAAD0y7nLT4XF2+ejlDU9eSYMNyYFFQCAKK4szYUfvHNCggRKye/JAI7/oL/WR4yXDd5pj+bc&#13;&#10;3NzhkPEzBJHWy/o5iqz2M+lTDPnkvi+uAAUmOQIAJknFi2NS5xg0m82ZtBvbuJBT1IftJQGgCm2v&#13;&#10;72FsoO8AAAAAWWp3bq4nSIjxwFljYHQ9QQIAAMSyePtCePXtmWgJvQDIlnsCtJs6U+d+4b7l+lpd&#13;&#10;XV3/l9ZDDz201fv7a/0cRIVjUIa4A1AzkiMAUJUJTdKHbdZhwpZktB+brjM4ODidttKdTsfoidkJ&#13;&#10;XMhEfwXA8R8AAIA+6D5w1k2QEMPukUfC0T3PCioAANHcal0Or71zQoIEIFd+G0XfQd80Nihe2xe5&#13;&#10;rI2XDqbRbDYPb7aJXqoVaZm+d6ESbisp6P4BwLZJjgAA9HPS/BHz8/MzMSoQ4yIO9DwAXChHX0a7&#13;&#10;AQAAAERzZWkuXLz+QpSyju15NoztPCqoAABE0+7cXE+QcOnGS4JBafhdGcDxH6iPlZWV1GUMDw+n&#13;&#10;uce/jC/BBAAKTnIEAPKQ2MdMyk/6UN8ky/2bnJw8nLagTqcT1tbWjLqyDaCCZkxFjMVMnNF30H4A&#13;&#10;AAD034/e/Wq0t/FOT54RUAAAouomSHhr4ZQECQAF57dl7Qb6snjVcr4S4aWDAwMDe0+fPr0vZPws&#13;&#10;QY7rbbZuP54JqdzwNeoAyIPkCADFnMybEBRzopWUdB+TssR9bGxsJu3GNi7gFPVhe0kA0PYAAAAA&#13;&#10;ANv3L//2P0Ors5S6nLGdx8LRPc8KKAAA0UmQQJm490T7oe8gzuiX+ng9rK6uRnnx4GOPPbbV+/yL&#13;&#10;+OxCWZ8DyXN97n68E1eAgpIcAYAyTUrLuM0k0udFbYOo9R0aGppOW8bKyorRG3dCLwjor2AMiBsA&#13;&#10;AADQd7dal8O5y09FKevYnmfD2M6jggoAQHTdBAndfwAAbF2/799x/5C+V/WyNl4+mMauXbumY4Y+&#13;&#10;0jK5dZVIn2cdsypss6h9AICCkRwBgCow6SlXDO+6rbm5ucNJkjTTFh7j4g303LldIKci/UKdAWMf&#13;&#10;AACAIrqyNBcuXn8hSlnTk2cEFACATFy68ZIECZSC39q0n7iBMQD6az3EePng4ODgkc2aKs9uoTXF&#13;&#10;EAC6JEcAwORJDGPWI+m13AMHDhxJW8HV1dWwtramx5Stgxc0U2od4iXGAAAAAEDZ/Ojdr4bF2+dT&#13;&#10;lzO281g4uudZAQUAIBMSJABQVF6aos7oF9RPjJcPNhqNQ7Ozs90XIfb8vECEZXIZqnqMGAJQfJIj&#13;&#10;ABRtFuCqR1EnWEnBJm9J5M/6Hvddu3ZNp93YxoWboj5sLwkAZPr9KQgYA4ib9gMAAKAmzl1+KrQ6&#13;&#10;S6nLObbn2TC286iAAgCQiW6ChFffnoly7goAUHXuAylXjLVXuXQ6nSgvIJydnZ3ZahfJs2tH/qwf&#13;&#10;9Y1VHwMzm2OnuAIUkOQIAJgUFSeOScnqHrW+w8PDM2nLWFlZ0eviTuQFAWo4jtQZAAAAgKJbvH0h&#13;&#10;XHj/61HKmp48I6AAAGR67vqDd05IkEBh+b1d+4kbGAOIi7avx4v0ugkS0tq9e/fhmKGPtExuXSXj&#13;&#10;5RFHALZBcgQAyj6BSfqwTRO0yPt++vTpfQMDA3vTFt5ut42esnWICl1MdmEcAAAAACA/F69/Kyws&#13;&#10;vZK6nLGdx8LRPc8KKAAAmZEgAYCi8fIUdQbjqH5xjHGffbPZ3OxliJ6PKNe2koLuHwBsmeQIAGCy&#13;&#10;3M8EE+vrHD9+PHUWybW1tbC6uqrH1Hmw1OACaL/30UVmcGwQN7QfAAAARXLu8lNRHjA7eP8zYbgx&#13;&#10;KaAAAGRGggSKzG9vAOB7l+pbWVlJXcbg4OD0RlfupfvHGkZ5DFU9BgCKTXIEAEwK0+1HUpD6pPms&#13;&#10;7205MTExk7aMjWyWMS8a1qEsqMRB2piodSy1PwAAAEB9tTs31xMkpNUYGA3Tk2cEFACATEmQAGTB&#13;&#10;fRPiBsamY0O/9tGxtFw27rVPa35+fibLLhpxvayfr8hqP+vwDA4ApCY5AkCRzv5dIajzxCqpc9xH&#13;&#10;RkZSXySJkc2SjxyPBEG80C8AHF8BAAAovCtLc2Fh6ZXU5eweeSTsHX1cQAEAyNRGgoRbrcuCAUBf&#13;&#10;eYmK9geyGRNFHl8x7refnJw8vNVQVLGrqGNtjxHiClAwkiMAYDKUzT4nFZ8QJzHLbTQah9JWutPp&#13;&#10;GL3lu0hQyLIQYzA2xQ0AAAAol3OXn4ry9t3pyTPh3oGmgAIAkKlugoTvvj1957/nBYPC8BsqgOMr&#13;&#10;GEfV3vduWTGSI4yNjW32UsSozxekLDf3psqx7p73AYAgOQIA5Z64mOQUZ6LYcznz8/MzMSrQbre1&#13;&#10;JtUerH4kERe0P2DcAwAAcFftzs3wL//2f6YupzEwGo7t+SsBBQAgl3PY1945IUECEIXfUcUNjE37&#13;&#10;CFsRIznC0NDQdJruH2sYac1cYyjeABSO5AgAUI0JZ5blJVnu39TU1HTagmJcqPlY5SJn2ixiWUCG&#13;&#10;B/ASjlXHFwAAAADK7NryG+Hi9RdSl3Pw/mfC2M6jAgoAQOYkSKBo3DcAxj3aH8kZxKvic5AILyO8&#13;&#10;0+bN06dP7wsZP2OQ43p5lQcARCQ5AgBZSSpSj6Rg+5ik+KyQcR8eHj6SdmMbF2pcYIvUeOIoXoDj&#13;&#10;j7gBAAAAJXT+/a+HW61fpS7n4YnnBRMAgFxIkAAA2+OlNYCx2ru1tbWwurqaupzHHntsZqth7Xez&#13;&#10;pvisH3WLVZ+qPMsDAJuSHAGgOJNpJ/4Vas4ST/qSvOs7NDQ0nbaMTqej15XvmFfIshBjAHwfAQAA&#13;&#10;UF7dB8vevPxU6nJ2jzwS9o8/KaAAAOR2HitBApCW31PFDYBqfr/ELmvjpYRp7Nq1azpmuCItk1vz&#13;&#10;Zrw8xR3X2hKgQCRHAKBIE6+k4ttM9K2PmpubO3xnjthMW3iMizRQ6AHkWoq4iKX2R78BAAAAtuTa&#13;&#10;8hvh4vUXUpfz8MTz4d6BpoACAJALCRIoCr+pAuD7yD6KV7XFeCnh4ODgkc2aqs7dtKLbKkrbOggA&#13;&#10;8BGSIwBg8ljf/UtyXOau6xw4cOBI2p3oXqBZW1srbkMWNPMnUI5xD/oZAAAAwPadf//rodVZSlVG&#13;&#10;Y2A0HNvzV4IJAEBuJEgA0nIvAXXpN/q6WIpLsfZRPyrZvCPCSwkbjcah2dnZbnbhnp8jyGmZ1N27&#13;&#10;6ocCIwKAspIcAQDKMxFMIn/Wd7t27ZpOW8bKysqHO+ginX0XLwDwnQsAAADhw4fKzl1+KnU5B+9/&#13;&#10;Jgw3JgUUAIBcz2XfWjiVOtkXpOG3OfR50M+A6or1YsKTJ08eKeDule15C18OANAjyREAqPIkLanI&#13;&#10;fpStbbcct8HBwdQXRTaSI1DTDukHg9rGWNvXO5baH/0GAAAA+DRXlubC1eWzqcuZnjwjmAAA5Grx&#13;&#10;9oXwg3dOSJAAAFBx7meqdpsU+cV/3QQJaU1NTW31JYlRnz+oU3fs8/pF2Q8AuCvJEQCKMYl2wl/9&#13;&#10;Seh2P6/SxPOu5c7OzjYbjcahtIVLjlDKY54giJf2Av0M9HkAAAAyd+7yU6nL2D3ySNg18lnBBAAg&#13;&#10;VxIkAL3y+yp16Tf6un6JPkHvcWy326nLaTabM5ttIquqFymMkT6nfONHWwIUhOQIABRlwpX0oa6J&#13;&#10;9u5fOSdPnjySduNra2tRMleWZCLtKAUAAAAAANtwq3U5nH//udTlzEyeEUwAAHInQQL95F4l9Hmo&#13;&#10;Tz/T/+sbl5j7qB+VS4yXE+7YseNwmi4Tq+vV+TDVh3KSiuwzABUgOQIAVHeimra8TLM2Tk1NTact&#13;&#10;KEbWyo9VrsYX+lyYFC99Av0S/QYAAAComovX/y7cav0qVRnDjQfC/vEnBRMAgNxJkAAAAMQWIzlC&#13;&#10;kiTNubm5boKETJ85yHG9vMoDACKQHAEAtj+JTQpSn6Qgdetp+81mcybtxjqdzocb9cBjPQep5ATa&#13;&#10;HrHUZqDPAwAAwKdod26GH7771dTlPDzxfLh3oCmgAADkbiNBAsBW+Z0V/QaMPYrRJkVt37W1td/e&#13;&#10;h5/GgQMHjmw1FP1u1hSf9aNuRYkbABSW5AgA5Dk5q2M9ylLHJO/67tix43DaMmJkrSTnjuYiLvo3&#13;&#10;AAAAAJCzK0tz4ery2VRlNAZGw8H7/5dgAgDQF90ECW8tnBIIcuU+CPR5tJlYqhf6RDX3vVtWjPvw&#13;&#10;d+3aNR1zFyMtk1uTlKHbqAcAVSU5AkD/J6lO9CvUnCZzW9v3ubm5w3e6furXK0mOAABs4XxbELQd&#13;&#10;AAAAhB+9+5XUZRy8/5kw3JgUTAAA+uLSjZckSACAknMvhPaq8j7q3+US4z78wcHBI5t1hzofOsSk&#13;&#10;8sdNbQlQAJIjAFCEiVbSh7qacOezzF3XOXDgwJG0O9HpdMLa2lqRJ72FLAttYh8pcxvXvV8alwAA&#13;&#10;AAC9675p99KNF1OV0RgYDcf2PCuYAAD0jQQJ5M3v1NoOAKimGMkRGo3GodnZ2e4LE3t+riCnZSp7&#13;&#10;yteHcpKK7DMAJSc5AgBUc4Ja6Mnf+Pj44bRltNvtD3dQEgL7rk3ERb0AAAAAgC344btfCa3OUqoy&#13;&#10;9o+fDMONScEEAKBvugkSuv8AiM+LO7xsBfRj6tImsV5UePLkySNFbMKClwcApCQ5AgBsb/KaFKQ+&#13;&#10;SUHq1tP2R0ZGZtJurHtBhpINLIksACjxdw/aDgAAgPJrd26Gi9dfSF3OsT3PCiYAAH311sIpCRIA&#13;&#10;gKi8uAh9tfj1jb3vMe7Hn5qamt5q9fvdFCk+60fdihI3ACgkyREAyGtSVsd6lKWOSUb13XSdRqNx&#13;&#10;KG2lV1ZWjDiAOp1k+JELAAAAgAguXv+7cKv1q1Rl7B8/GYYbk4IJAEBfdRMkXFmaEwgy5/d6bQcY&#13;&#10;m9rLPopXNdu93W6nLmd4ePjIZpvopVqRlsktjGVoavUAoIokRwCglnP5HMs0ifs98/PzM2nLWFtb&#13;&#10;i5KpMrMO5iJhtQ8gLnSjjdFmAAAAAKXV7twM599/LnU505NnBBMAgL47t/BUWLx9XiAAiMY9KgD1&#13;&#10;EeNlhUNDQ9Mi+fGv021+nsW2AKDSJEcA6OeMpxhXEJMSbb/qE7ekINvIKuPi+jpTU1OpL4BkkRih&#13;&#10;zhf0/ZihTcRFe4FjBtoOAACAOrl046Vwq/WrVGXsHnkk7Br5rGACANBX3eRfr71zQoIEMuc3PPR3&#13;&#10;tBna2D7qd9UTIznCnTg1T58+vS+keL4gp2VS72rVu3yJYpEU4PjgoA3QZ5IjAEB1Jpn9nPRteVvD&#13;&#10;w8NH0m6s3W5vTCr1kLJ05Ihtpd3BMQQAAAAA0vrhu19NXcaxPX8lkAAA9F03QcJbC6dCq7MkGMDH&#13;&#10;uOcCjE3HDIyhatU3Zllra2tRXlp4/Pjxw1utfp5h79O6AEAOJEcAoGqSDNdPCryPSYbxirrfg4OD&#13;&#10;h9OWESNLJUBtvyj9gKXNQH8HAACAcGVpLlxdPpuqjN0jj4RdI58VTAAA+m7x9oXwg3dOSJAAQBR+&#13;&#10;u4f6jQkvQatv345xX/7ExMRMzGpFWmar6xX5GZFYdTQoAagcyREAyHMSat/rE6u77uPp06f3DQwM&#13;&#10;7E1beF2SI7g4qE3so/EAOGYAAAAA2Tn//tdTl3Fsz18JJAAAhdBNkPDj974qEGTG77Do7wBQPZ1O&#13;&#10;J3UZQ0NDm708sbbPTURcvs6xAoBNSY4AgAlVfSZvSR/LWV/n+PHjh9NufHV1NaytrRW3g5XsRxE/&#13;&#10;4mgTtBcAAAAA1NW15TfC1eWzqcrYPfJI2DXyWcEEAKAQLt14Kby1cEoggI9wfwv6OdoY2Ey73U5d&#13;&#10;xuDg4PTGUO1leMc6TBTtsFXRbQFAIUiOANCvmU4xrtAkJdp+1SdsSR3qsXv37tTJETYuwMQcQi6Y&#13;&#10;Zn6801aAcW//QX8HAACgkM6///XUZRy8/xmBBACgMLoJErr/AIBiK+p9Eu7fEHuyaZOitm+n04lS&#13;&#10;ztzc3OEsm6IoXaLqXb5EsUgKcHxw0AboI8kRAKD8k8ukz5O9LW+r2WzOpN1YrAswALX8YnEdDv0c&#13;&#10;AAAA4COuLb8Rri6fTVXGvtEvheHGpGACAFAYby2cCleW5gSC6Pwei/5u/8GYsI/qW719X1lZSV3G&#13;&#10;Qw89tNXnBPr9nENSwHoCANskOQIAbG0CW8Vsg0nO2ws7duxInRFScgT6Nvhc2FYvAAAAAKCSzr//&#13;&#10;9dRlHNvzrEACAFAo5xaeCou3zwsEsM79N+jngPHIZm0VIzlCs9k8HLNakZaJub1cmqMEdQSAQpAc&#13;&#10;AYC6TAaLss2krv1hbm7ucJIkzbSFt9vt4u54xAt5LgpCCQ52xqkY23/Q3wEAAKiEa8tvhKvLZ1OV&#13;&#10;sX/8ZBhuTAomAACF0e7cDK//8suh1VkSDABgW7xoCeolRnKEwcHBI5sN3TocNjNevh91rHo9ACg5&#13;&#10;yREAqJOkotvKsz5Jr+scOHDgSNqNx7jw8rHK1fhCadn2vQ5t5cI9gOMoAAAA0B/n3/966jKO7XlW&#13;&#10;IAEAKJRbrcvhB++cEAii8rss+rv9R4zRJ7RJtcS4R7/RaBzaCFkvYY7VXEXrPhXdFgD0neQIAP2Z&#13;&#10;IBdh4pGUaPtVn6glBSkv0ziPj48fTlvGxoUXF/5KdbwTBDAeARyfAAAAKLxry2+Eq8tnU5Wxd/RL&#13;&#10;4d6BpmACAFAoi7cvhLcWTgkE4LdZAMdRbaK+d7W6uhrW1tZSlzM/Pz+TZfhyXi+v8grXTUsUi6QA&#13;&#10;Y9oXA0CfSI4AAOWZVG71s0JOKIeGhlInR+h0OnoGZDWYC3ptRr0AAAAAgLycf//rqdZvDIyGg/f/&#13;&#10;L4EEAKBwLt14KVy8/oJAEI37JgDHJzCGjMdqtVWM+/Snpqamt7rJfocvxWcAQAFIjgAAnz5xTWq2&#13;&#10;v2n2e9N1BgcHp9NWemVlpR6d0cVAbQLUftw57ogZAAAAkL9ry2+Eq8tnU5Xxh+NPCiQAAIX04/e+&#13;&#10;Fq4szQkEALAlXmwE9dJut1OXMTw8fGSzodvLcI+0TOkOvzXbXwDoieQIAGQ5+ap6PZKSxip38/Pz&#13;&#10;M2nLWFtbi5KRMrPOULKLrS4OaxP0LwDHJwAAAPi48+9/PdX6w40Hwn4JEgAAKKhzC0+FxdvnBQJq&#13;&#10;zG+0Ymb/xRh9Au4mxksMBwcHD9d56Ga8fD/qWPV6AFBikiMAYLJZ/cla0sdy1teZnJxMfaEji8QI&#13;&#10;Lh5m3PEixldbAQAAAACQh2vLb4RbrV+lKuPg/c8IJAAAhdTu3AxvLZwKrc6SYJCa+3kAxyf0L7R7&#13;&#10;dcRIjjAwMLB3dna2GVI8dxCjuYrWfSq6LQDoK8kRACj6BC8Ri1zKyzTOzWYzdXKEdrv9YUVdVIT4&#13;&#10;B6KCjiv10iftP2IGAAAA9MP5959Ltf7YzmN3/h0VSAAACmnx9oX1BAkAAHA3ZXs5WtnuHStqfNfW&#13;&#10;1sLq6mrqck6ePHkky/DlvF5e5RWum4oFAEUnOQJA/pPZIpz8m4CUbzKZFLAdt7z9wcHB1Bc5Op2O&#13;&#10;nkG/jtuCAAC+YwEAAKiRSzdeCrdav0pVxsH7nxFIAAAK68rSXLhw9W8EAmrKb7Vihj6m7wN3G+8r&#13;&#10;Kyupy5mampre6ib7vcspPqNAXbcAY0cfAeiDe4QAAD5xQpTUbH/T7Pem6zQajUNpKx3jYkspGsfc&#13;&#10;uJ4HIe2O/gUApXfvQHP97bDwkfnwwB/oF9ylX4zqFxSiX7Q6S2Hx9vlN/959KHi5dfkjn3WXb3U+&#13;&#10;WP/f7fX1L2g8oLIuXn8hPDzxfM/r7x8/GX747lfuHC9vCiZUzHBjcv3fVuZ+u0ceib79q8tnN/3b&#13;&#10;756v/ed53eX1fwDw+y68/1wYGzwa9o4+Lhj0rHtPQvctw4CxDvqkfaT8YrzMcHh4eLOXKnZvZt1u&#13;&#10;p97KOr2UW/hDwCfsUxX3FwC2/2XpZBkg5wNvMZ5QTPpcThJ52bTLxP5bksGyMT/Lapm7rjM/Pz9z&#13;&#10;xz+k6Wjd85XFxcWNMRRrLMYc14Usqyrb6PdhsyptUuTtq5f6VqHO9l3c0G5gXABQdxsP6XUfxttI&#13;&#10;mrDxcJ4H8oAy6iZAe+LQz9YT2PTq0o0XP5ZoBiiPsZ1H1xMfdGWR5KAI526/f/72u+dwXc7jAOpx&#13;&#10;3vvFz5z7SOIf2C73oms3MbP/6lzt+qpX/7bfz32Mue2qxKqoMYlZ1j333BPuu+++VGV0Op0rd8r5&#13;&#10;43D3B/jXtvn/s1wmi89iLJvl32Iv08uyMdbLqpw049DJNUDOJEcAyPvAKznCdtcranKELD8vQyKE&#13;&#10;rSyz/v8XFhb+cu/evX+dpqOtrKyEmzdv1iKhgeQI/alvHdqkqPFVL3WuQoztv5ih3cDYAICtudX6&#13;&#10;1fpDwhv/3Xjw7tryG4IDFNLDE98IB+9/RiAAfudcruvD87il9f99dfn13/xdIgWAsuomBPoff/hq&#13;&#10;qsRg1Jt70bWbmNl/da52fdWrf9uvyj7mtR91TZAQe7/HxsZSl/H0008fPH369M1QrGQI/UyOEPPz&#13;&#10;NH+LvUwvy8ZYL6ty0oxDJ9cAOZMcASDvA6/kCNtdL0ZyhDR/zzsJwnaWTXJcr+fkCEtLS3/bbDb/&#13;&#10;PE1Hu3379vo/yRHquY06JA6QHEG91LncMbb/YoZ2A+MCANLrPlzXfciu+6/74N2N3/zvduem4AB9&#13;&#10;03177hOHfioQANt0dfns+n83kih8mFjhV3fO7brnfBcECKCA9o8/Gf77vm8LBD1zP7p2EzP7r77V&#13;&#10;rnMR6yU5Qrn2sSrxKmpMYiZaGB0dDQMDA6nKefPNN//0+PHjb4ZiJUeIuV6sZXv5/NP+FuPvW12m&#13;&#10;l2VjrJdVOWnGjhNrgJxJjgCQ50G3WokRei0ryWDZKiVH6MdnPSc+2Moyv/71r19rNBqH0nS05eXl&#13;&#10;0Gq1JEeo6Taqnjig318NkhBUo15VqW9Z62z/xQztBsYFAGTnPxMlXPid5AneSAzkZ3ry22H/+EmB&#13;&#10;AIhoIzFWVzeRQrvzwfo5n+QJAP3VTY7QTZIAvXA/unYTM/uvvtWus3r1Z9uSI1R7G0Uta2hoKOzY&#13;&#10;sSNVGdeuXfvm7t27vxniJDrIOslBHp/F/PzT/hbj79tdbrvLplknj7J6HYdOrgFyJDkCQJ4HXckR&#13;&#10;trtOv5MjZJ00oSyJELayzKbr3DnXeC9tR/vggw/C6upqIR+4lxihPPGte5sUdfvqpb5VqLN9FzO0&#13;&#10;GxgXAJCv302YcHX59XBt+Q1BATKza+Sz4fNT3xMIgBx1Eycs3znn20iQdes3/xuA7J34zHwY23lM&#13;&#10;INg296NrNzGz/+pc7fqqV/+2XZV9lByhPGV1EyN0EySkcevWrX8eGRn5i9DfZAhlT47Q6zox/r7d&#13;&#10;5ba7bJp18iir13Ho5BogR5IjAOR50JUcYbvrJDksE/tvSQbLljY5wvz8/Mwd/5Cmk3WTInSTI/xm&#13;&#10;DMUaizHHdSHLqso2JEcIld9+WepU5HpVqc51fzDUg7Fipt3AuAAAetd943D3wbnuf7sJE9qdm4IC&#13;&#10;RPPFA296QAygABbXE2R1EydcXj/n6/5v530AcQ03JsOJz7wZGgOjgsG2uSddu4mZfVfn6tZXvfq3&#13;&#10;fckRiherWNspanzvueeecN9996Uqo9PpXLlTzh+HeiZHiLFsln+LvUwvy6ZZJ4+yeh2HTqwBciQ5&#13;&#10;AkCeB91qJUdIclivqMkRsvw870QIW1mv53UWFhb+cu/evX+dpqO1Wq2wvLxci4QGkiP0p751aJOi&#13;&#10;xle91LkKMbb/YoY2A+MCAIqp+6DcwtLc+kNz15bfEBAglf3jT4bpyTMCAVBAt1q/CjfWkyZckDAB&#13;&#10;IJK9o4+Hz/3X7wgE2+aedO0mZvZffatbZ8kR+rf9quxj2RIX5LWNoiZaGB8fT13O008/ffD06dPd&#13;&#10;izRZJEPoNXlBP5MjxPw8zd9iL9PLsjHWy6qcNGPHiTVAjiRHAMjzoCs5wnbXi5EcIc3f806CsJ1l&#13;&#10;YyVHyGqZ9f+/tLT0t81m88/TdLTbt2+v/5McoZ7bqHrigDokf1Av9a16ne27mKHdwLgAgOJrdZbW&#13;&#10;H5S7sp4s4Wy41bosKMC2/dnRd709F6AkNhImXLtz7vfhfyXLAtiu//1/+3/CwfufEQi2zX3p2kzM&#13;&#10;7L/6VrfO6tWfbVcpAURV4lXUmMRMtDA6OhoGBgZSlfPmm2/+6fHjx98M2SRHyHKZ7XwWY9lePv+0&#13;&#10;v8X4+1aX6WXZGOtlVU6asePEGiBHkiMA5HnQlRwhyWDZKiVH2Or6/U6gsOV1fv3rX7/WaDQOpelo&#13;&#10;//Ef/xHa7XblExrkdXiQHKG6sSrj9tVLfctcX/svZmg3MCYAoLy6bxNeWJoLV5ZeWX/DMMBWPDzx&#13;&#10;DQ+HAZRYN0lW9zyw+99u4qx256agAHyKE5+ZD2M7jwkE2+K+dO0mXvZfnatbX/Xq37arso+SI5Sn&#13;&#10;rKGhobBjx45UZVy7du2bu3fv/maIk8Qg78QHaRMhVCU5wnaW2+6yadbJspw0Y9BJNUCOJEcAyOuA&#13;&#10;W63ECL2WVabkCFknTejHZ7knS7hznvFe2o62uLi4frGm6gkNqvQgftkSRtShTYq6/bLUqcj1qlKd&#13;&#10;JUfwcKyYaTMwLgCAfui+VbibKOHSjRclSgA+0XBjMjxx6KcCAVCh88APEyV8+O9W67KgAPyesZ1H&#13;&#10;w//4w1dDY2BUMNgy96VrNzGz7+pc3fqqV/+2LzlCdbdR1LK6iRG6CRLSuHXr1j+PjIz8RehvMoSY&#13;&#10;CRPSftbL572uE+Pv211uu8umWSePsnodh06sAXIiOQJAXgdcyRG2u06SwzKx/5ZksGxpkyPMz8/P&#13;&#10;3PEPaTrZ6upq+OCDDzbGUKyxGHNcF7KsqmxDcoTqblu91Lcqdbb/4oV2A+MCAKql+4DcxesvrCdL&#13;&#10;8HAccDefe/A7Yd/olwQCoKLngpIlAHzc/vEnw3/f922BYFvcm67NxMz+q2816yw5Qv+2X5V9rFKs&#13;&#10;ihiTmGXdc8894b777ktVRqfTuXKnnD8O9UyOEGPZLP8We5lelk2zTh5l9ToOnVgD5ERyBIC8DrjV&#13;&#10;So6Q5LBeUZMjZPl53okQtrJez+ssLCz85d69e/86TUdrtVpheXm5FgkNJEfoT337vW3JEdRLfctd&#13;&#10;Z/suZmg3MCYAoLq6D8RduvFiWFh6JbQ7NwUEWLd39PHw6IMvCwRADXSTJXSTZn2YLOF154RArX3u&#13;&#10;v35n/VwYtsq96dpNvOy/+la3zurVn21XKQFEVeJVxJjErtP4+Hjqcp5++umDp0+f7l5UySIZQq/J&#13;&#10;C/qZHCHm52n+FnuZXpaNsV5W5aQZO06qAXIiOQJAXgdcyRG2u16M5Ahp/l6H5AhZLbP+/5eWlv62&#13;&#10;2Wz+eZqOdvv27fV/kiPUcxtVTxzQ768FSQiqUS/1rcx5opNlMdNmYFwAAAXV6iyFK0uvhIvXXwiL&#13;&#10;ty8ICBCeOPSTMNx4QCAAaubDJAln188NnRcCdXPvQDN88TPn7pwHTwoGW+LedO0mZvZdnatbX/Xq&#13;&#10;z7YlR6j2NoqaaGF0dDQMDAykKufNN9/80+PHj78ZskmOkOUyaT/L4/NP+1uMv291mV6WjbFeVuWk&#13;&#10;GTtOqgFyIjkCQF4HXMkRkgyWL2tyhNgJE/JMoLDldX7961+/1mg0DqXpaMvLy6HValU+oUFehwfJ&#13;&#10;EaobqzJuvyx1KnK9qlRnyRE8HCtm2gyMCQCgDBZvn19PknDpxkuCATV2dM+z4didfwDU10YCrYWl&#13;&#10;uXB1+fXQ7twUFKDydo18Njz2h68KBFvm/nRtJmb2X32rWV/16t/2q5IAQnKE8pQ1NDQUduzYkaqM&#13;&#10;a9eufXP37t3fDHGSGGSZ+CCLRAh1TI7Qy/K9rpNlOWnGoJNqgJxIjgCQ1wG3/08+JH0uK8lg2Sol&#13;&#10;R8j6s9yTJdw5x3gvbUf74IMPwurqauUTGlTlQfyqJEaoUpsUNb7qpb5VqLP9Fy+0GxgTAFBf3Yfh&#13;&#10;ukkSLl7/Ow/CQQ1135b7xKGfCgQAv7Ww9Eq4tnx2PVnCrdZlAQEqq5so7Oju/1sg2BL3p2szMbP/&#13;&#10;6lvNOkuO0L/tS45Q3W0UtaxuYoRugoQ0bt269c8jIyN/EfqbDCFN4oPYn8X8/NP+FuPv211uu8um&#13;&#10;WSePsnoZg06qAXIiOQJAHgfbYjz1IDlCtn9LMli2tMkR5ubmDv/Jn/zJ91NODMPi4uLGGIo1FmOO&#13;&#10;60KWVZVtSI5Q3W2rl/pWpc72XczQZmBMAABdl268GM6//5yH4KBmPvfgd8K+0S8JBAAfs3j7/Po5&#13;&#10;4tXls3f+9wUBASrnxGfmw9jOYwLBp3J/unYTL/uvvtWts6QN/dl+VfYxr/0oU5sUNTnCPffcE+67&#13;&#10;775UZXQ6nSt3yvnjUM/kCDGWzfJvW/n7dpfb7rJp1smjrF7HoZNqgBz8FyEAoKSSAm0zqWhsek6C&#13;&#10;ceDAgSNpN97pdD4s0IND5D2AKp4YAeo45gAAACAr+8dPrr9Bfnry2+tvkwfq4crSnCAAcFfdB4Yf&#13;&#10;nng+fPHAuTvniT+587+/ceezowIDVMbrv/xyaHWWBIJP5V4A9HO0F9oXbVXumKysrKQuY2BgYO/G&#13;&#10;bvYSmlghLlqTF6ieBiQApSU5AgAmQNoxuvHx8cNpy2i321oJ6P/B0oV4MCYBAAC2QJIEqJdLN17y&#13;&#10;QBgAn2q48UA4eP8zEiUAlXKrdTn869XnBAIA93CAMUfF+8na2lpYXV1NXc78/PxMlrus1avRdYUA&#13;&#10;gO2SHAEAE6Ry1yspYt2HhoZSJ0fodDr16KguVoqJ+Gp3cdReoJ+DMQEAVIYkCVAfV5ZeEQQAtuz3&#13;&#10;EyUcvP9p54tAaV28/q1wdfmsQEAF+S0LwPETfrdfr6yspC5ncnJyq88VFPK5iALWvQr1AoD0X3Ld&#13;&#10;TE4AZD4xLMKkIuljOUkGyyYZ/j3J8PN+fJbVMpuuc+f84r20He2DDz5YzzYZc/jEKquIdarSNvp9&#13;&#10;yKxKmxQ1vuqlvlWos30XM7QZGBMAwFadf/+5cPH634V256ZgQMV03/zdfcAVANJYvH3+zvniC2Fh&#13;&#10;6RXnjECpdBO8nPjMm6ExMCoYfCL3qWszMbPv6lvNOhexXv2uUx7b7+c+xtx2VWJV1JjELGtwcDDs&#13;&#10;3LkzVRk3b978f0dHR/+vbtXuVt1t/v8sl8nrs5iff9rfYvx9u8ttd9k062RZTpox6IQaIAf/RQgA&#13;&#10;asHTF2KVm7m5ucNpy+jOB7uJEaI2rIeQ0E/AmEN/AXAcAwBydmzPs+GJQz8L+8efFAyomMXbF8Kt&#13;&#10;1q8EAoBUxnYeC9OTZ8KfH30vfO7B74S9o48LClAKt1qXw1sLpwQCgFLxm632pT7xrfqL0vKysrKS&#13;&#10;uozBwcEjRlD67iYEYgXAR0mOAJD9pNfJdT0nPEkNY7S+zuTk5L60G+90OhvjR2+lit8LgqCtABxH&#13;&#10;AQCgRrpv0ew+8PbFA2+GXSOfFRCokO6bvgEgln2jXwqPPvhy+LOj74aHJ76x/lZ2gCK7sjS3/g+o&#13;&#10;Fr/zor8Ajh1isiFGcoRGo3FoYzd7CU3Zm7Yi22B741mbAORAcgQAyjhxSgq0zaSEbZRpnXfv3n04&#13;&#10;bRkxLqQAJfpycQ1IHLUXAI77AEANdN8K/Pmp760/6HbvQFNAoAIWPAgGQAa6ybUO3v9MeOLQT8Nj&#13;&#10;U6+G/eNPCgpQWOcWngqtzpJAsCm/kQDgO8/3KuXti2tra+v/0pqbmzuc5S5HWibXZipQPev8jBAA&#13;&#10;JSY5AgCVnNPXpF5JEevebDZn0m6s0+nUo6O6EFr6+upzAAAAAGzXhw+6/SzsHX1cMKDkbrUuh6vL&#13;&#10;ZwUCgMzsHnkkTE+eCX929N31JFvDjUlBAQql3bkZ3lo4JRBArbknizr2L/0e6nMMinFf/4EDB45s&#13;&#10;dZN57l7By6t6vQAgFckRAKB4k82tflZIO3bsSJ3ZcWVlpbgN5oKumACOHegvaDMAAEip+zbgRx98&#13;&#10;OXzuwe+EeweaAgIldunGi4IAQC7njx8m2fppeGzq1bB//ElBAQrjytKcpGEAlIb7GbQvsD3tdjt1&#13;&#10;GePj44dLsruVe7YDAKpKcgQA+jFBjLEs8WKaxCp3dna2mSRJ6jt5Y2SY/EhlXeykIP1EXwQAcJ4J&#13;&#10;APC79o1+KTxx6Gdh18hnBQNKamHpFUEAIFe7Rx4J05Nn7pxH/iQc3fOsZFtAIby1cCq0OksCwV35&#13;&#10;rUSbob8Axns/jh3uC44jxn39Q0NDmyVHiPYcQ4RyiRdT8Qcgc5IjAJiEED9WSV1jd/LkySNpC4qd&#13;&#10;GAEo+MGjoBeG/WiH/gUAAEBeum8B/vzU98LDE98QDCihduemBAkA9MVw44FwbM+z4c+PvhemJ78d&#13;&#10;xnYeFRSgb261Lod/vfqcQAAAZMy9Z9o2bysrK6nL2LFjx0ZyhNo+Z1GgcsQcgEqQHAEg2wmqk+ri&#13;&#10;TVSSAtWlchPnqamp6bQb37iAYvhA9O8kQdC+oH8DOIYBAAV28P5nwhcPvBmGG5OCASVzZWlOEADo&#13;&#10;q/3jJ++cS54Lj029GvaOPi4gQF9cvP6tcHX5rEAAteR3QfQvtBVV7Yurq6sx6tM8ffr0vl5XjxWW&#13;&#10;ojVTgcpy8Io/BsUUIGOSIwBgwlOvfU+yXGdwcHBf2gp2Op26THgrsY061xcw3gFjHAAAYhvbeWz9&#13;&#10;oTYPtEG5LCy9IggAFMLukUfCow++HJ449JOwf/xJAQFy9+P3vioIUBF+90X/RhyBjbG+8fLDNI4f&#13;&#10;P354q5vspZpVCnmdu5sRB8BWSY4AgAlROetVyP0cHBw8kraMIidHcCFXTAAcNwEAAMhaY2B0/YG2&#13;&#10;o3ueFQwoiXbnpgQJABTKcOOBMD15Zj1JQve88t6BpqAAuVi8fSFcuPo3AsHH+K0cjHHQH8WX8oqR&#13;&#10;HGH37t2Hi9ilC15e1esFAD2THAEAE65i7XMSMTZJRnHfdJ1Go3EobVBiXDyBbXfqHC7WuiCsPwAA&#13;&#10;zikAALbj2J5nw+ce/I4H2aAkrizNCQIAhdNNktA9r3zi0M8kSQByc+H958Kt1mWBAADgE1Xl3t06&#13;&#10;3B+yurqauozh4eHNXsIY9XmGlOVutl7MZzxKPWwduQAoCskRADD5MVGLYm5uLnU2x+6Fk7W1tbgN&#13;&#10;64EkKO6B1/gUR9C/tRkAAPCJ9o1+KXx+6nseYoMSWFh6RRAAKKzGwKgkCUCuzi08JQhA7fi9HP0L&#13;&#10;/YGqtm2n00ldxuDg4GEtnL6LqCsAfEhyBACTH/EQ87T1X1/nwIEDR9JufCOrpIt2EHlgG1PojwDg&#13;&#10;+w4AKK2xncfWH2Ib23lUMKDA2p2bEiQAUHiSJAB5ubb8RriyNCcQfITfT7QZ6N/iKCZQzr7YbrdT&#13;&#10;lzEwMLB3o2q97E7Zm6Mi2xBzAApDcgSA7CaTTqarMUFJSjJZSvodv2azuTdtGTEunJTk+GA0iwng&#13;&#10;WAcAAABb1n2I7bGp70mQAAXn4S8AynR+KUkCkLVzC0+FVmdJIABqwn0xANXW6XRSlzE/Pz+T5VdR&#13;&#10;pGVy/fosUD19kcc/NxJTgAxJjgCAiQ5R2r7ZbKa+WBHjogm/nUxXYhtViRX6A2A8ajMAACAtCRKg&#13;&#10;+BaWXhEEAEp3jilJApCVdudm+NerzwkEUCt+NwdjUXypapvHuM9/cnLy8FY3Ker17W5CAMBWSI4A&#13;&#10;gIlQ+epVyP3csWPH4bRlrKysFLdzuZCH/iMm4ggA+H4GAPpMggQotu7DX1eXzwoEAKU8z5QkAcjC&#13;&#10;xevfCou3zwsEv+V3FAAg73MDL5yLI0ZyhKGhoX1F7IYFL6/q9QKAnkiOAICJVnH2OYkYmySjuN91&#13;&#10;ndnZ2WaSJKnvjlhdXY0bZD+mARTry89xGQAAAFKTIAGK7crSK4IAQKnPNbtJEv7kwLmwf/xJAQGi&#13;&#10;+NF7XxUEKDH3eqB/qy/6A9q2K8ZLEIeGhjZ7GWO05xoilLvZejGf9Sh1FzVKASgCyREAMOkxQUsd&#13;&#10;u5MnTx5JW9DGBRMX6yDyIDWmwFgEfRyMBQCgciRIgOJaWJoTBABKb7jxQJiePBOeOPSTsHf0cQEB&#13;&#10;Urm2/Ea4dOMlgQCoAb+XanfEhOrqdDqpy9ixY8dGcgSDJMUhRl0BQHIEAJMe8ahCzJN+lzM1NTWd&#13;&#10;duMxLphQ0sHpIjAAvhsAAAC2TYIEKKZbrcth8fZ5gQCgErpJEh598OU7552vOu8EUrlw9bnQ6iwJ&#13;&#10;BOv8How+DhiLUL5xsLq6GqM+zdOnT+/rdfVYYelXc1RkG6UaAkIAUF2SIwBkM4l0El2NiUlSoUlS&#13;&#10;pnUeHBzcl7aMuiRHyOPwUJVtVKU90B/UFwAAAMjKRoKEeweaggEFcnX5rCAAUCm7Rx4JXzxwLkxP&#13;&#10;fjsMNyYFBNi2bhKxn//7twQCSso9KgD4bqDb5isrK6nLOXbs2L4sq1nG0BZoXwzs+ONGTAEyIjkC&#13;&#10;ACY45YpfUsS6NxqNSidHMCdF/xETtDtgfIOxAAAUVTdBwuclSIBCuXTjRUEAoJL2j59cT5JwdM+z&#13;&#10;ggFs24X3n1tPkgAA9M7v0lDcsVOH8RkjOcLU1NT0VkOaZxcpeHm1G7JCAMCnkRwBABOg4tY1KVi8&#13;&#10;Nl1ncHBwOm2FYlws+UhlXQAGoChf/L6TAAAAyNjYzmPhjyaeFwgoiMXbF0KrsyQQAFRSNznXsT3P&#13;&#10;hicO/STsHX1cQIBtuXD1OUEAqLiy3Sfjvh7K3Leq0n+Nw/JYXV1NXcbg4OBmL2WM+nxDjK5ZgDr0&#13;&#10;a58AoPAkRwDABKt6ccg1pnNzc4fTltG9ULK2tqYXQOwDiwvGgGMXgGMXAFAb3bf4Hrz/aYGAgriy&#13;&#10;9IogAFBpw40HwqMPvhwem3r1zv+eFBBgSy7deClcXT4rEPhtBX0c9HmghGOq0+mkLmNwcPBI3uEs&#13;&#10;aFml7qJCAEC/SY4AQN0nO0kN9zlW/dfXmZyc3Jd24xtZJF0creHBQpujLwIAAABE8/DE82HXyGcF&#13;&#10;AgrAA18A1MXukUfCE4d+Go7ueVYwgC25cPU5QYAScm8N4NgFxkG73U5dRqPROLRRtV52p+zNUbBy&#13;&#10;yrTPAPARkiMAVHQOKwS1iUff92337t2H05YR40JJKRorh4usVdlGVdoD9F/jDRyPAACAvD364N+H&#13;&#10;eweaAgF9trD0iiAAUCvH9jwbnjj0E8m6gE91bfmNcOnGSwIBAAAltPFSxDTm5uYO93k3PF9SH+IB&#13;&#10;UFGSIwBgQrK9bSY1id+W1xkeHj6StoIxLpJkFjwP/KH/iAno8+IF4NgFAJRIY2A0TE+eEQjos3bn&#13;&#10;Zli8fV4gAKiV4cYD4fNT37tzPvptCbuAT3Th6nOCgN9YAMcjx0+MHUrY5jHu+5+cnNy31U32Us0y&#13;&#10;hrZA+2JgA1AKkiMAxJ/wVWkyYGJTrPgVsj3uvffefWnLKHJyBCjx95EgAAAAANTUvtEvhb2jjwsE&#13;&#10;9NnV5bOCAEAt7R8/GZ449DPnpMCmbrUuh4vXXxAIoNLqfP+We9e0O/nFpCpxr0qs6jAO2u126jJ2&#13;&#10;7959uIjdsODl1e4QWqHvAn0BIAOSIwBg4lPMuiYZlh81g2Kj0TiUNigxLpL83gTSqAAAyPrE1jkX&#13;&#10;AAAU2vTkGW/rhT5bWHpFEACorcbAaHj0wZfDY1OvhuHGpIAAH3Ph6nOh1VkSCCgRvxEDgO/dGC9F&#13;&#10;HB4ePrLZbvcSqkjLpFmvis+zAEChSY4AACaYPZufn59JW0an09ED6trx/ViGvqi+AOA8AgAgM92H&#13;&#10;0Y7t+SuBgD66tvyGIABQe7tHHglfPHAuHLz/acEAPqLduRl+/u/fEoia81sLAL5roFxWVlZSlzE4&#13;&#10;OHi4zIcVvQAA+k9yBAD6OdlLSlTXKk9we86wuGvXrn1pN76RHMHFxwgNmUMMtRP6D+jz4gUAAFAe&#13;&#10;B+9/xlt6oc+uLp8VBABqr5u46+GJ58NjU686PwU+4uL1vwutzpJAAMA2uc8G6NcxI8aLEQcGBvZu&#13;&#10;VK2X3Sl7cxSsnDy270sLgOgkRwCo4NxVCGoTj6Tf+99sNvemLSPGBZJSNJYL0bVrD20OAOCcEgCg&#13;&#10;CKYnzwgC9NGVpVcEAQB+4/9n725a47ryPADfolJlvThVSGBpIKpqWl1g4xdtejYyk+6NvXHb0Hvr&#13;&#10;C3jyDeYDCKbXwXb2ETP7FrTXraiztwY62aiJelVOkLCREJRU0lgmGiZN1C7rnrov5z4PmARj3Zff&#13;&#10;OffonlP3/mv+6qfJg+tfJ4uzj4UBvHM0fJP8T39VEEC0qvyZYtnO3ee/4NphdCGe/9/c3Lw7zq4Z&#13;&#10;6N+U9tLUS+UBEDvFEQAwERl9nzWZ/1Sr1Uq9KFHk4ggW7CjtRazvAuB3DQAA8KOzF9BmJu8IAnLS&#13;&#10;398QAgD8P816+10Br9/88r+SRr0lECD55vunycFgRxBQEj4rBowRxcskltxjySr26+Ds/EI8/z83&#13;&#10;N9cZdZdVGS4KdP4GcwAKT3EEgLATPZMAxjUhLGTfajQanbTbKHJxBAAAAACAGNy49pkQICd7h1vJ&#13;&#10;YPhaEADwDzrtR8nvb/41mbv6b8IAkq3+qhAqzGOXAADlEuL5/1artVDEW9OCb4/yznn0BYDAFEcA&#13;&#10;oOwTsVqEmdbGuP1ayO3W6/XUixKhiyOYN5Zmgi8E9EXHq28hL8C4BQCQkYX2I9/KCznq7/9ZCADw&#13;&#10;M5r1dnK/9yL59Sf/KQyouO3dteRgsCMIAGAsfMaPvhtWoOIIdy867ctEFejfpPm5GN9rcZwAFJbi&#13;&#10;CABgwnapY97c3LybdkPnCyMWHaECg53rHMCYDgAA5ObspbOzb+YF8vFqf0MIAPBP3Lj2WfLg+l+S&#13;&#10;mck7woAK2+qvCgFKwmfGxNpXHC/AaEIUR2g0Gp3z4ayMv+L0AgDIl+IIAOQ1yauV6Fi12c+Ym5vr&#13;&#10;pN15iIWRUoScwQJ0LPvQHgAAAAAwHmcvnAH56CuOAADvNTO5lNzrvUgWZx8LAypqe3ctORjsCKKi&#13;&#10;PGuD/g1gnKM87RTiHYB6vb6Q5nS0aCFyqGkzAPKiOAIAlHNCmfvksNVqLaTdRlWKI0Cmg4NFZgAA&#13;&#10;91sAAD/j7GUz38QL+dg73BICAIygWW8ny90v3v55njTqLYFABW31V4UAACXnM3WoxnUe4j2Azc3N&#13;&#10;u3mfSsX2CwDRUBwBILJ5pgjGlketIuc/8s+0Wq3UixFFLo5gcRYq8EuiZNe543Xu8kJ7AQAAad24&#13;&#10;9pkQICf9/Q0hAMCIFmdXkvu9F4p7QQVt764lB4MdQQAAUcnieZtYnumJJasqPGMV4j2Aubm5zqiR&#13;&#10;XqYZyngJFHRbUQwvIgCIi+IIAJiAFH/SU8iJWKPR6KTdRpGLIwAAAAAAxGah/UgIkBPFEQDgw8xM&#13;&#10;LiX3ei+SxdnHwoCK2eqvCgFKQGF9wLgF1RbiPYBWq7VQxOHCMRU2BwD4P4ojAIS6849rxcREJs78&#13;&#10;glZMrNfrqRcjQhdHsHBZmvFSCNocAMB9DQBADpr1tpfLICf9/T8LAQAucf+63P3i7Z/nwoAK2d5d&#13;&#10;Sw4GO4KoIJ/DoH87d8erbwHluc4DFUe4e9FpXyaqojahXiy/H69lfQEgIMURADDRye9YawHPqZbl&#13;&#10;eWxubt5Nu6HzBRFzvNJMxp1HxbICAAAAIE6LsytCgBzsHb4UAgCkuId9cP0vSaPeEgZUxFZ/VQgA&#13;&#10;AFBgIYojNBqNzo//m+m7EIF+LuS7IHnwwDsApaY4AgAmUtrhg3388cepnzgIsSBSipC9jA8Afodp&#13;&#10;LwAAoEDmr36aTDe7goCMHQ3fKJAAACnMTC4lv7/517f/vSMMqIC/v/5jMhi+FgQAlJRnTLQ58bdT&#13;&#10;iHcB6vX6QprT0aLF6FYiACAPiiMAUMVJTa3k55x71vPz87fSbqMqxREg08HB4nK0WTle5w6AMR4A&#13;&#10;IKQb1z4TAuRAcQQASKdZbycPrn+dLM4+FgZE7qy42Lc/PBVEBfk8RnsBGDONy7IqTzuFeB9gfX39&#13;&#10;Vt6nUvL9VvE9HgBQHAEgpvmlCMaWR60i5z/yz0xPT99Oe4BFLo5gwQsAAAAAiFmn/VAIkIP+/oYQ&#13;&#10;ACCA5e4Xb/88FwRE7pvvP08Gw9eCAKLhy0YcL9oW/S02Id4H6Ha7nVEjvUwzlLHrFHRbUVyWIgCI&#13;&#10;h+IIAJh4mOx8sEaj0Um7jSIXR2CMF5mFZW0OAOCeBgAgd9PNXyQLCiRA5vYOXwoBAAJZnF1J7vX+&#13;&#10;lDTqLWFApI6Gb5Lt3S8FAQDv4fNsIC8h3geYn5+/JcnRhvuK7BMARqI4AgAUewJYy3E7F/5Ms9m8&#13;&#10;mfaAQhdHsLhLIQYA/RDAmKm9AACAklicfSwEyNje4ZYQACCg+aufJvd7L5KZyTvCgEh9+8NTIQAA&#13;&#10;UHlFfXYrxPsA09PTty867ctEFSry0E2oFwNAWIojAISZbMY0Wak5zkyOtRbwnDLNYn19PXV1xvOF&#13;&#10;EC/ZBRl/othHLFkB1b7WjDMAAACUSaf9yLfsQg76+xtCAICAZiaXknsKJEC0DgY7yfbumiAqxmfv&#13;&#10;2gswPqDNKYcQxREajUYn664a8OdCvhOSy2XrODMfJw2UAIEojgAA1XTpSoozMzPttDsPsRBSksmr&#13;&#10;nob+JittCwDuHQAACutXsytCgIztHb4UAgAE1qy3kwfXv04WZx8LAyK0vfelEACAKPhCNGLrhyHe&#13;&#10;CWg2mzfPD+0yp6NFAaCaFEcAIPP5dCT7r+xEutfrLafdRlWKIwAARHED70NTAACI1qLiCJA5xREA&#13;&#10;YHyWu18kN679uyAgMq/2v0r6+xuCAKJQ5c/ffaENULRr0HUexsnJSeptPHv2rFPVrl6w7ZR1/wBU&#13;&#10;kOIIAJjMxJf1WKsmTkxMpF58CLEIMraALXQBgN+3AAAAFTEzufT2zx1BQIYURwCA8fr1J39IlrvP&#13;&#10;BQGR+dvemhAA4J/wLI6s0N/yOr8Q7wUsLS2N+n7CuN6TMDBk2G1EAEAIiiMAmCDIQ7YfpNlsRl0c&#13;&#10;gTFemBaUtTkAgPsZAIDCWZxdEQJkaO9wSwgAkME9rgIJEJft3bXkYLAjiArxGQ0AQDkcHR2l3kav&#13;&#10;11uW5E9vhwu6LdkCUBiKIwBgwhFun7UIcnjvvicmJlIvPoRYBPnJwfowjAL0Ef0Qqn0dGAMAAAAo&#13;&#10;K8URIHv9/Q0hAEAG97n3en9KGvWWMCAS23trQoCC8swEYHyA6l5PIb408aOPPmpfdNp5Rl7A7dUi&#13;&#10;yAEAglAcAQCKoTbGnws2IX3y5EnqpwZCLIDwY8N64R/tFH1W2hYwDgEAAOPWrLeThfZDQUCG9g5f&#13;&#10;CgEAMjB/9dPkfu+FAgkQiW++/1wIQBR8Dg8Y44hJiHcDpqamboXshoH+TcifAwACUxwBIP0EPqYJ&#13;&#10;Ts1xZnKstbL2jZWVldtpN3S+ABL74pfFPQDwOxIwXgEAlEVHcQTI1MHgOyEAQEZmJpcUSIBIHA3f&#13;&#10;JNu7a4KoEJ/VgOva8eI60Hcpfh85Pj5OvY0rV66cF0co7XsWI/xdmY7fcY73+jNIAwSgOAIAVM+l&#13;&#10;J1Pdbjd1VcYQCyAAAAAAAISzOLviZTHI0O7hSyEAQIYUSIB4bO99KQQAuIB3LWWlnfSFPJyenr77&#13;&#10;k7IdWk+ePLnspF0jAkAFKY4AQJZqkey/VuDjH+uxNZvN1E8KnJycFLeDWuAC1xPo7wAAAFRUp/1I&#13;&#10;CJCRV/tfCQEAMnZWIOF3179++987woCS30vvKTYGheTZCQCo5u/Is/MbDoept7OysnJ7nIcZ6N/k&#13;&#10;dWxJgY+/KPsHoGIURwAgtkmMSdUYM2u1WnfT7izE4gcl7GQ+/ALXOeC6Bv0fAKDQFtoPhQAZOhh8&#13;&#10;JwQAyNh08xfJvd4LBRKg5L794akQAACgQEK8HzA3N9cZ8Z96qOfDeecHgOgojgCAidfF+zTp+geN&#13;&#10;RqOTdhuhiyN4aYki9BH9EP0KAAAAKLtO+1HSqLcEARnZH+wIAQBy0Ky3FUiAktveXUsO3E9Xhmcn&#13;&#10;0LdBfweKfz2dnJyk3kar1VrQwj9t7g/8+zyOBQByozgCQLyTHsrdDrUct3Phz9Tr9dSLDiEWP/DC&#13;&#10;P9pJVuA6BAAAILxfza4IATLS398QAgDkRIEEKL+t/qoQAEqqbM+OeNYF/cr58X7Hx8eptzE9PX37&#13;&#10;oi51mW4YqjuHvjz0lmIMUyIAKD/FEQAg20nTqH9XpEnZu/2sr6/fSruh84UPi3oAAID7eQCA4llU&#13;&#10;HAEyczD4TggAkKPzAgnTza4woIT+/vqPyWD4WhBQMD5nA9ch+gLV7CMhvjyx0Wh0zg8tqwgC/lzI&#13;&#10;d0QAgBEojgBA2SZfJok55TczM9NOu/MQCx9ACQYai+ro76BvAwAApTQzueTlMMjIvuIIAJC7swIJ&#13;&#10;v/3lfyeNeksYUDJHwzfJtz88FQQAcGmejdFO+kI4w+Ew/Ry92byZphm1QrrLwHECUDaKIwCkmwi7&#13;&#10;uaYyer3ectpthFj4GOP1rJEBjKEAAABQeZ32QyFABl7tfyUEACiAswJh93svFEiAEvrm+8+FUBGe&#13;&#10;SUDfBsCYX/zzC/GewLNnzzp6CxUZE9wIAqSkOAIAmd2/R7L/WoGPvzbO85mYmEi92HBycuJKqObk&#13;&#10;3fmBfgX6NWCsAgAoicXZFSFARgbD10IAgAJQIAHK6Wj4JtneXRMEQAn5XFabA/E5PT1NvY2lpaVR&#13;&#10;31cY13sTRX5XJCnw8Rdl/wBUiOIIAMQ0eTGZGqNms1m44ggWS6l6H3ENyAoAAAAgtLMXw6abXUFA&#13;&#10;BvYOXwoBAAp0H6xAApTPVn9VCFAwntFBvwao5ph0dHSUehvdbveWFh5f13E8AMREcQQAqj7BqRVw&#13;&#10;slXIfV+5ciX1YkOIRQ+yWdSymA9grETfBgAAqqvTfigEyMDB4DshAECBnBVI+NdP/iAIKNU99U7S&#13;&#10;398QBABQOr78i9icnp6m3sbU1NRFX+bo3Y78j8lFDUChKI4AUG4mGNohs+Oq1Wqpvh4hxIJHKTqD&#13;&#10;xTwAAHAvDwBQcouzK0KADOwPdoQAAAW8F17uPhcElMhWf1UIFeBzHABjpqycH8U2HA5Tb2NqaupW&#13;&#10;yEugqJem3qIdAEhPcQQAyG6yNOrfFWky9m4/m5ubd9Nu6HzBw0IbRD74uca1OegnAAAApXf2jbmN&#13;&#10;eksQMGZ7hy+FAAAFdFYg4c6//IcgoCRe7X+VHCg8BpSU5ykAjJWxZHt8fJx6G41Go3N+aFlFEPDn&#13;&#10;Qr4rAgC8x/8KwN7dxMZx3nkCrmaLJVKkut0ERAqwSGEUHjSW1ZfkIkPyXPaQAaTzHMx7VlDOO1jn&#13;&#10;vAYm5/EKvlvA7m0AEYMFJpeJpMll9kIBAwfwyDClAUx5IJoCCQbsru5VK1Y2iU2ZYn29VfU8AJEg&#13;&#10;UVd3/d6Prre66l+KIwBQpUWXxWFJ+Z0+fTr1VbBZVIMEaMRk7UQ+AAAAEIDl7g0hQM4Okm+EAACB&#13;&#10;6p/9MLqw8IEgoCIebn0kBAAAjq2I6zbrfm3oeDxOvY12u30uTcR6crou6nMCUCWKIwAcf3HqoJrG&#13;&#10;WFpaupR2G6PRKOTxrJFla/+0EwDmTAAA4I+c614XAuRs8oRbACBcV1Y+iXqzlwUBFfB45250kOwI&#13;&#10;AgLhd2f0E7Q5NHOMD4fD1NtZX1+/JE0aMmZ8MQKkoDgCAIUct9fk/VsBf/5WnvszMzOznHYnkiQx&#13;&#10;Eih24CjMABiDAJjXAQCObbl7QwgAADTef1n9PwokQAUMkufRo2efCqLm/J4DmIMAwpbFwxR7vV73&#13;&#10;qFPzcabznLabyVdNYNup6vsD0BCKIwBg0cIPiuM4dXGE8XicbQd0ojm/wS1bAAAAAOCFc93rQoCc&#13;&#10;be3eEwIABCxud6MrK59E0+2OMCBwv/3P/ykEAPiW60C1k/3Td8qQxcMUV1dXr2jh5nRlEQBwXIoj&#13;&#10;AGBhFNYiK8j3Pnny5KW0Gx8MBnppFo3kRCH6J9oc/QQAAICCLCuOAAAAUW+2H/3VX/xvQUDg9g42&#13;&#10;FR8DKsl1FWAM2j/qYjQapd7GiRMnuod15zKHUk3e24QAQG0ojgBAKFoVfc9WE/JstVqpHoEwHo+b&#13;&#10;0YmdQATMI4A5CPR9AIAaWZq/JgTImZu3AKA6x8Y/fvvvBAGB++1//k8hQCD8BgeA75XmZZtFcYRT&#13;&#10;p05dynL3Qo29ovtmIAIQDMURACq8DhVB5dumFXjbv3yfBw8evJd2Q0mS/H6DTkwBAAAAAFTGXHw+&#13;&#10;6s1eFgQAALxw8cyt6MLCB4KAgD3ZWY/2DjYFUWOuPwNjGm0O+me4hsNh6m1MT08vv2qSopo+59fp&#13;&#10;WAEPexEAVJfiCADQjIXTsd//9OnTnbRv/qo4QpAN40SWbO2fdgL9CgAAAA41eUIukJ+t3V8LAQAq&#13;&#10;5Mdv/1IBMQjco+07QgAgF64ZAswjrzcej1Nvo91un0sTcdlNrJcDQDEURwCg5XPyOktLS5fSbmM0&#13;&#10;GgmSYicMhRkAAHBcBQCQiUXFEQAA4A/idje6svJJNN3uCAMC9ejZp0IAAIASTK7DGQ6Hqbezvr5+&#13;&#10;SZrlNKHPCUBVKI4AcLxFm4NpC72Q3reV5/7MzMwsp92JJEn0IID6HQ8JAf1EWwEAAA2w3L0hBMjR&#13;&#10;9v6GEACgYnqz/egnb/9SEBCovYPN6NGzO4IAKsVv9uhX2sn+URdZPFSx1+t1j9rFjtMtc9puJkNG&#13;&#10;D2rcd4A2BzgmxREAqPsCzWIhpTiOUxdHGI/HWS8Cm7r4rcV7oH8CAAAAUC2L81eFADkZJM+FAAAV&#13;&#10;dGFh7cXfB4KAQD3a/lQINeYaFW0FYL6yf4Tbrlk8VHFlZeWSFk7XPRr+/gA0gOIIANRhsdKq8b6V&#13;&#10;nuHJkydTn1wYDAZGDcAPTcR+gAAAAAACtTT/vhAgRwfJjhAAoIJ+/PYvo97sZUFAgJ7u3o/2DjYF&#13;&#10;AVABrpkCqJfRaJR6G3Ecdw772mjq12Wg26rj5wGgIhRHAKCpC5pWjXPIdN9arVYnzevH43EzOrET&#13;&#10;9ADmewDM6QAANbU0f00IkKPt/Q0hAEAFxe1udGXlE0FAoH77nx8LAQAC5Ld69J16Z5tFcYROp/Ne&#13;&#10;lrsX2HaiAPet6jkA0ECKIwBUdP0pgsq3Qyvwtn/5Puvr65fSbihJkt9v0Akp6jT49WftBBiD2goA&#13;&#10;AGgQxREAAOD79Wb70eWzHwoCAvTvzz4VAgCZc40FGOO83nA4TL2Nqamp7qsmKarpC35dkfuGdgCo&#13;&#10;JcURACD/xVErwM90JL1er5v2zV8VRwiysZzAqmW2dW9X/RYAAACAMizOXxUC5GTv4EshAECF9c9+&#13;&#10;6HgZAjRInkdPdtYFAVSG68IAzPd1MB6PU28jjuN30kRcdhMH+JkAoHYURwBo+Nra5+R1VldXr6Td&#13;&#10;xmg0EiRA3Q4g/BgLgO8yAIDGWZp/XwiQk92DTSEAQMW9t/JJNN3uCAIC82j7jhBqym892gowBoFw&#13;&#10;550sHq54+/btZWmW04Q+JwBVoDgCAIS7cGqV/dlOnDjRTbuNLE5uUFCHcxIcfUeGAAAAAIdYmr8m&#13;&#10;BAAAOMRcfD66eObngoDAPNlZj/YUIwMInmunaHo/LOK9675/+m1YxuNx6m30+/08iyOUfp9GgO8L&#13;&#10;AJWiOALAmy8gLTaqszDTVilzOXXq1KW0b5bFyY0/G4NNnXv0XABzMejXAABAaXqzfSFATrb3N4QA&#13;&#10;ADXQP/vhi+Pmy4KAwDzaviMEAAAo0GAwSL2NxcXFoxZHcAFcmLlol6MG5SJOgGNRHAEAOPxAYWqq&#13;&#10;m3Ybw+GwCQtSnQWMS8AYBMxRAAC1Fre70Vy8IgjIwUHyjRAAoCaurHwSTbc7goCAPHr2qRAAyJTf&#13;&#10;nGWIvsPrZfFwxU6nc06SAMBhFEcA4E21avx5WjXYj1aWr4nj+J20HyiLkxsAAAAAAJRvaf6aEAAA&#13;&#10;4DV6s/3oJ2//UhAQkL2DzWhr954gasjNkejXABDmd1CSJKm3MTc39+5hH/U4u5dVTGU2UaDbquPn&#13;&#10;AaACFEcAoIkLmVaDP/eR3b59ezntNobD4e8/uBP2zRrUNW/vMvfPWMIYBwAAAMo0udELyN4g2REC&#13;&#10;ANTIhYW1F38fCAIC8sX2HSFAiVxrAsYgGDPNMhqNUm+j3W53im76Mrpbgz83AKSiOAJABdfbItCG&#13;&#10;RXy+fr+/XOtGcOJKuwIAAAAAb0RxBMjH9v5DIQBAzfz47V9Gc/GKICAQj57diQ4UJQMAIBB1v945&#13;&#10;SZLU2zh58uSlV3GF3px6dPWHpAgAqkdxBADId1HUCvAzHcni4mLq4giDwUCvgLpPfApSyBAw/4B+&#13;&#10;DwDQGIojAADA0cTtbvRXf/G/BAEBebKzLgSAgPktF2PAGKBe/Xk0GqXdRifNy8uOIMDPBAC1ojgC&#13;&#10;AMGvjUVQjk6ncy7tNsbjsSCrMtCcVAUwT8oKAACAHzC5wcvTbwEA4GgmxcUun/1QEBCI3/7nx0Ko&#13;&#10;Ib9PA+B7pRr75zu7edIWR5hYX1+/JMlyhqwIAAid4ggAFiyEmVMrp8925NfMzMwsp92JJEmyDaWh&#13;&#10;J8acEAQAAAAAQqE4AuRj7+BLIQBADfXPfhgtzl8VBARge//hi+PuTUEAwXO9oHYCqMN8lMV9BL1e&#13;&#10;r3vUGI4TXU7bzaRZ9Ww5AfB6iiMAUNeFhoVOSnEcpy6OkEXFR4A3/gLwwxMA4BgBACA3S/PvCwFy&#13;&#10;sOsmLQCorfdWPomm2x1BQAAebd8RApTEb3WAeQF9p1myuI9gdXX1iiTTDZeGvz8ANaY4AsCbLaQd&#13;&#10;nNMYJ0+evJR2G1lUfKzAvKCzNOt7QAgYA4DxDAAANNp8vCIEAAB4A3Px+ah/9heCgAA8evapEAAA&#13;&#10;oAAesghH5141gDenOAIAb3TMXePP06rBfrSyfM2L9VWqxxaMx+NX2zFymrUwF4JsAQAAAKixyY1d&#13;&#10;AADAm7l45la0OH9VEFCyvYPNaGv3niAAaBzXH4IxU/R+Z1EcodPpvHfYRz3O7mUVU5lNFOi26vh5&#13;&#10;AAic4ggANG0B02rw5z6y9fX1S2m3kSSJHk6xg8TJe/RbtJOsAAAAyN3S/DUhAADAMby38kk03e4I&#13;&#10;Akr2xfYdIdSM36nBeAYw54VnOBxWslkq+p6thmQFAH+gOAIAWAR+5/P1er1u2g1lUe0xt510Ah2M&#13;&#10;JQDAcQsAAEBA9g6+FAIA1NxcfD7qn/2FIKBkj3fuCgEAOFSZ1xe4toE6GY/HqbcxMzNz5dXwCH3q&#13;&#10;0OIAUCzFEQCqxaKpWm3Tqmp/WVlZuZT2zZMk0Suq0nmdTAUAAAAA3sDi/FUhQMZ2DzaFAAANcPHM&#13;&#10;LcfTULJB8jx6srMuCCiB69RkpZ2g2f3WmGleXyv5foIQ7+UwCALusiIAqBbFEQCwwOA74jjupN3G&#13;&#10;aDQSJFD8F4eT5wDmSgAAAAAACNhP3v6lEKBkj7bvCAEAAuAaFqj3WBqPx6m38eDBg/e0cDndSgQA&#13;&#10;hExxBAALFcLLqZXTZzvya+bm5t5NuxNZF0do6glQJ34B8xEAAAAQmqX594UAAADH1JvtR5fPfigI&#13;&#10;KNGTnfXoINkRBAAA5Gg4HBb5dnndXxHyPSXICaCxFEcAwAKH72i3252020iSpP4dzY3CzZpYtDeA&#13;&#10;eRIwPwEAAAAAZODimVvRXLwiCCjRpEAC9eH3IABzJfoz4RmPx6m3sbq6ekWS6YaLCACoI8URALCA&#13;&#10;4jtOnjx5Ke02RqORICGrSdVJXO2KdgIAAICA9GYvCwEAAFKI293oysongoASPXmuOAJAiFyrA5iP&#13;&#10;6rPfTXjYIj/cpUQAQB4URwA4+iLPQXl9F0mtGuxHK8vXvOjunTQf5lVhBMOmcfNkI99bewMAAADQ&#13;&#10;NHH7LSEAAEBKS/PXonPd64KAkjzZWY/2DjYFAQVzzREANMd4PE69jU6n895hhxXHORTJ6pCmzMOp&#13;&#10;QLdF+uNk7QHwBhRHAKBJC59WRXMo9D1v3769nHYbr4ojBLpoNJoBgOYe1DsWAgAAAACAYPzk7b+L&#13;&#10;ptsdQUBJHu/cFQIQLL/vayea2a76lL5WJ8PhsJLNUtH3dL8PAI2iOAIAFi72+U8+X7/fr3VxBKDG&#13;&#10;k6wfBQAAxwcAAIXozfaFAAAAGZiLz0cXz/xcEFCSL7bvCKFG/C4EAOF/Z/q+bpbxeJx6GzMzM1de&#13;&#10;dZ/Qh1YTpxO9HICyKI4AAPks6loBfqYjWVxcTF0cIUkSvaIqnddJRsBcAQAAALyhuN0VAmRskHwj&#13;&#10;BABoqItnbkVz8YogoATb+w+jvYNNQQBAiVybBvUe3yXfVxDiPR0mPQDIgOIIABVaG4qAInQ6nXNp&#13;&#10;t5FFlUec8AUwD8sKAAAAoCme7W8IAQAaalJ8rH/2Q0FASR7v3BUCAI3hGh8wvouWxX0F6+vrl7Qw&#13;&#10;RQwjEQBUh+IIAA7Yfc7q7Xeu2czMzCyn3UbWFR6djKX0gakPAgAAAAAAAJCTCwtr0eL8VUFACb7Y&#13;&#10;viMEgMC4Xg8wV9RHFvcV9Hq9bp5dKaN/U8th5nMCECrFEQCgGQukI+9PHMepiyOMRqP6dxAn1NDX&#13;&#10;0K6AuQf0eQCABptud4QAAAAZ6p/9hRCgBNv7D6O9g01BQIH8jicrAJoji/sKVlZWLh31q7NuhwJ6&#13;&#10;EAB8P8URAKgbC8C0BwdTU6krK2ZR4ZGKDbwSf4TxA5DMAQAAACheb7YvBAAAyNDS/LXoXPe6IKAE&#13;&#10;j3fuCqEmXNMCADi2CGu/syiOEMexit0pm1QEANSN4ggAWDhVP6tWlq+J4/idTD6UH5oAAAAAAAAA&#13;&#10;AI7sJ2//nRCgBF9s3xECAMfmelntqk/B4bIojjAzM7N82HA5zhDLaqhqXVkBUB7FEQCOciTuDEOd&#13;&#10;F0fa9o/cvHkzdVXF4XAY8ljWyFDf72ohyBZ9BAAAAAAAoNLm4vPRhYUPBAEF295/GO0dbAoCAGgM&#13;&#10;13xpi6JkURwhjuNlPeVPu02g2yL9fKA9AI5IcQQAmrLgaVU0h1aR77O2tvau7t6oxbMQAMyRAOZx&#13;&#10;AAAAAICA/PjtX0bT7Y4goGCPd+4KAQBK4jd+7U19JUmSehvT09OviiMUem9F0UOjop+7DtkDUEGK&#13;&#10;IwBgwZL9vrRqvs+vNRgM9HAAgNAOWv2oCAAAAEGL228JAQD49rigG10883NBQMG+2L4jBCiQ37DR&#13;&#10;R2QLNGfOGY/HqbbRbrfPVWV3U/xvlW1ivRyAMiiOAAD1c+wF5urq6hXxBdKITj6D8Q0AAAAANEZv&#13;&#10;ti8EAOAPLp65FU23O4KAAm3vP4z2DjYFUQOuy0CfBsB3RliSJEm9jZs3bx53keyLFABqSHEEgIqs&#13;&#10;U0VAVWRx8uJPOr8T+5Q9AZfYB/V/AAAAAAAAgOaJ293o4pmfCwIK9njnrhAAACrEdbbNsba29q4U&#13;&#10;KGJaEQFANSiOAIAFRTjv38rpsx35NXNzc6lPGozH4/p3UCfSaPIErf8DAI5XAAB44enufSEAAECO&#13;&#10;Lp65FU23O4KAAj15vi4EAI7F79QAhxsMBoVOyTm9JuR7TOr8/gDwvRRHAGgWCxNeq91O/6v6cDgU&#13;&#10;ZNMmlhJP6vtBAYwx9BEAAAAAAIA6itvd6OKZnwsCCjQpBHiQ7AgCAHjJ9bFoi3Csrq5ekQKvG6oi&#13;&#10;AGgWxREAsKDhD6anp5fTbmM8HgsSKHbyd+IZwDwJAAAAAAA1dPHMrWg6/XMugDfwZGddCAAANF6W&#13;&#10;15x5+GIYTSoCAOpEcQQALJiqnVUry9e02+1zaT7MaDT6/Ru4AQ+AKn9J+x4DAAAAAAAgAHG7G108&#13;&#10;83NBQIGePFccAYri+gzAnNDczLW3PN7U3Nzcu4fFd5zIs2o6LSMrAMqhOAIAFkW8dPPmzdSPGnhV&#13;&#10;HCHIjuOkkTwAAHCcCwBAJvYOvhQCAAAU5OKZW9F0uyMIKMiTHcUR6sBvRmAsI1sgHMPhMPU22m0L&#13;&#10;4zy/FkQAQNUojgDwQ0f5zv60arwPrcBzaBX5Pmtra++m3VDIxREAAjmuEAIAAABQebsHm0IAAICC&#13;&#10;xO1udPHMzwUBBVIgAQiNa44AqLLxeJx6G9PT08uvvhaL+vot4ys/g39b5/t/mnLc58AP4AgURwDA&#13;&#10;QiXbfWnVfJ9fK0kSPTybBa0Q0A8AAAAAAAAAeOlHCx8IAQr05LniCAAAkJXJNdFpH8LYbrfPVWV3&#13;&#10;U/xvlW1ivRyAoimOAAD1cuyF5erq6hXxwZ8NKAUKAMyR2gkAAOA7tvc3hAAZW5q/JgQA4FBz8fno&#13;&#10;ggIJUJjHO3eFAMAbc40GGHvyOFza4ggTN2/e7Bw3Fj0DAOpFcQQAIDPD4TDT7YV4csYJNG0hc7Q3&#13;&#10;APjuAgBouoNkRwgAAFCw/tkPhQAFGSTPFQYEAIAMZVEcYW1t7V1JAgATiiMAhK9lf+13EdnMzc05&#13;&#10;WcCbd1w3oKEPok8BAABA4+wdfCkEAAAo2Fx8PjrXvS4IKMgX23eEUHF+/9dOAFWfp8yR+kGdJEkS&#13;&#10;fDNn9G9qOQTsLwChURwBAOq9kDny/rTb7U7aN6vASQsAAAAAAFLaVRwBAABKcfHMLSFAQbZ27wkB&#13;&#10;IABuSNbeAK+srq5eOep0UrfpUesDwJ9SHAGgOSyIeK3p6enltNsYjUaCBAAAAACoue39DSEAAEAJ&#13;&#10;luavRb3Zy4KAQta+D6O9g01BAMFw0zhgbtEWVf5MHsJIEV1WBADNoTgCAHVZSFjIpMyp3W6fS7Ph&#13;&#10;8Xj8+zeo+YkZAHMRAPieBQBosoNkJxokzwUBGZvc6AgAcBQXz9wSAhTk8c5dIQBQW35nRx+kSK/u&#13;&#10;NUhjZmbmsIdB6kxHHHYNf38AakRxBAAsxqq7H0HloZpjhTqgk4kA+C7RTgAAAMe0vb8hBAAAKNGF&#13;&#10;hbVoLl4RBBTg6d59IQAAQAayuNcgjuPlDD9SLe/psB8ANIXiCAA0Vcvn+/8ePHjwni4BAU0AbmYF&#13;&#10;AAAAIFCKIwAAQPkmBRKA/D3ZWRdCxbkGBwAgDKPRKPU2pqamukUfToZ+uKtnAdBUiiMAvG6l4Mx4&#13;&#10;yz6k3kZjFsSDwcCkkc28IwRtIQ+0NwAAABAsxREAAKB8F8/cEgIURIEEyJ/rVNCfAcyPRxHH8Tuv&#13;&#10;Nhf67pb02qgi+TRlH9KMFwcUAD9AcQQALFCy25dWVfNdWVm5pHsC0PgDFecSAQAA4AcpjgDZW5y/&#13;&#10;KgQA4I3E7W50YeEDQUABnu7dEwIAQOBc+1eNPIbDYamxlN0sAX6mOuULQMMojgAATKoodtJuYzQa&#13;&#10;Zbs6DvCkjBNn4eShLdAPAADHBAAA5djefygEAAAIwIWFNSFAAR7vrAsBABrO9bIQjvX1dQ+FBAAU&#13;&#10;RwAAoujEiRPdtNvIujgCAADH54dRAAAgD1u7npYJAAChWJq/FvVmLwsCcrZ3sPnyDyAETb0WwDUQ&#13;&#10;2hv0zXoYDoept9Hr9bqSBAAURwAIfA1tf+13imyO/JpTp06poAgAHO0Aw488AAAAjbW9vyEEyMHC&#13;&#10;bF8IAMCxXDxzSwhQgMc7d4UAQC25Dggo0ng8Tr2N06dPd446xR1nWsxpu7X4yrC/AIREcQQAsIDJ&#13;&#10;xGAwEALAYV8wfkQCAAAAamBr954QIAfT7beEAAAcy7nujRfHEh1BQM6e7t0XQoW5ZgMAwv2u9D3d&#13;&#10;rP6RRXGEpaWlpj4U0mABgD+iOAKAhRBEJ0+ezOQkgRNUFZgMtBEAAAAAcExbu78WAgAABCRud6Pl&#13;&#10;7g1BQM6e7KwLAXLmujYAqP/3YZIkGpnch5EIAJpBcQQALGDkNDmRkuoxAqPRKNyd9qMJgHkTAN9b&#13;&#10;AACktr2/EQ2S54KAHPRmLwsBADi2i2duCQEKsLV7TwgAHInfsQHyMzc39+5h0690jvY1JQIA6kBx&#13;&#10;BAAskKqZVWaZ37x5s5N2GyEXR4BjDbASf5zwwwgYewAAABAiN4FAfuL2W0IAAI6tN9tXbAkK8B/P&#13;&#10;14UAAAApDIfD1Ntot9udDD9ScPd2NICsAMiE4ggAWAQ1fF/X1tbe1b0CaXg35qJvAmDeBgAAAqU4&#13;&#10;AgAAhOvCwpoQwLoYAABqb2pqqlvwW7qPBQBCPCYQAQANXJy1MthGHRaHmX2+wWCgtwHFTmBu/AUA&#13;&#10;AAAo1JMdT8iEvCzNXxMCAJCK4giQv+39h9FBsiMIoHRNvW7K9WLog2ijeuQxHo9TvT6O43de7WLo&#13;&#10;TVDQa1s5vD8ABE9xBIDDF4NNXwxYDFUrm2N/psXFxeUAx59eFv4cqX8AmP8BzEkAAA3xeOeuEAAA&#13;&#10;IGBxuxud614XBOTs6e49IVSU35UAzNvygDAkSVLqcApxiOsVsjlk7tc3AF5DcQQALEwavn+dTudc&#13;&#10;2m2MRqMmLC6NYsD8AQAAADSSmz8gP73Zy0IAADJxYeEDIUDOnjxfFwIAteP6NjBeqmZ9ff1SVbtQ&#13;&#10;3YeI3glAURRHAABSa0JxBAAAAACApnq84+YPyMt0uysEACATy90bL44tOoKAHG0pHgi5csMpANTf&#13;&#10;cDhMvY1er+fEOgA0nOIIAFCuVkb/5tg6nc57mgEAAAAAgO+zvb8R7R1sCgJyErffEgIAkJkfLawJ&#13;&#10;AXI0WR9bIwMAdaRADUUZj8fBD4eM/g0AkCPFEQCqvaiyvwSR52AwkDhAHb48GvoDhx920J8BAAAO&#13;&#10;9+jZp0KAHPVm+0IAADJzQXEEyN3W7j0hAPCDXL8Bxkud8gjtM62url456kfXo7LtCvYXgFAojgAA&#13;&#10;DV+4TE1NdTMJ0Imp8Du5NtJGAACOmwAAeEOPd9aFADmK210hAACZmRRemotXBAE5erqnOAIAABzX&#13;&#10;cDgUwvG5YAoAvqU4AoAFEA0Xx/E7aV4/Ho/D7fxumEK/kQcAAAAAx7a9vxHtHWwKAnI0uYERACBL&#13;&#10;FxbWhAA52tpVHKGqXAOD/gwA9TAzM7MsBV53qCQCgPpTHAEAC5fqfdZWSDklSaIXAsVOpn7cA2MP&#13;&#10;AACAQjx69qkQIGdxuysEACBTP1r4QAiQo0kRQYUEAcrh2hWA6svi3oM4jg8rjlDmfRZNvK8FAEqj&#13;&#10;OAIAVVgYWXzl5Pbt26omhjKQnLQHAAAAAALzeGddCJCz3mxfCABApubi8y+OMS4LAnK0tXtPCADQ&#13;&#10;QK711UakNxqNhBD4MKrJewBQc4ojAGCxFtaiq1Xk+/T7/dTFEYbDoV5FcQPESUsAAAAAKMTjnbue&#13;&#10;hAk5m253hAAA5OLCwpoQIEdP9xRHgLy4PgwwH8iDevebLD7TyZMnL73aXFEfu4yoAv98AFAqxREA&#13;&#10;qO1avuHvX5jxeKy3NW1wOcEKxgsAAABQe0921oUAOevN9oUAAORiuXtdCJCjrV3FEQCoF9e5AUVK&#13;&#10;kiTtnFWVysPuaQGAnCiOAIBFUPpsKrtoXVlZuRRcwDWtUAlAoF/s5nj0Z9DXAQD4joNkJ3r07I4g&#13;&#10;IGfz8XkhAAC5mHtxnNGbvSwIyMnewebLPwAAmsd1K+mV/HDGEO/90KnCbS8AAqU4AsD3L1gdQNMI&#13;&#10;cRynrpqYtnIjAMEc/wgBAAAAeOnRs0+FAAWYUxwBAMjRhYU1IUCOtnbvCQGA13I9Fvos5OfBgwfv&#13;&#10;SYEGzMsmZoBDKI4AQCHH5CKor5IrNwIAAAAAkLHPvv5YCFAAT3MGAPK03L0uBMjR0z3FEarIvUUA&#13;&#10;4Dua8g2HQyHUeDiLAIAiKI4AAGEv/HJdHHY6HRUTAYAfPiDx4xMAAEBjTJ58uXewKQgoQNx+SwgA&#13;&#10;QG7m4vOKMUHO62eAMrmWA4Cqfu9U4OGMpd/nAQC8nuIIAFRl8UigeQ4GA4lXoVP4IUQb6TcAAAAA&#13;&#10;HMGjZ58KAQqyNH9NCACA4w2oqElhQcUFAYrnmjbAXMfE6urqlaPGKa1su6cIAAiB4ggAFgw0OO+p&#13;&#10;qaluJgG6qZu6TAb6jTYCABwLAAA02N7Bl9GjZ3cEAQWYbneEAADk7sLCmhAgR9v7G0IAAIA3NBwO&#13;&#10;hXB8Lp6SNwCR4ggA0GhxHL+T5vXj8ViIAAABcMM4AACQhc++/lgIUJDebF8IAEAhxxxz8YogICdP&#13;&#10;9+4JAXLg928A4IecOHGiKwUAaC7FEQDqrWX/fNY83ztJEqMsiwbyYw4Y2wAAAAAlO0h2on9/9qkg&#13;&#10;oCALiiMAAAVZ7l4XAuRka1dxBADIU4jX4LkuUL8hvdFolHobp06dunRYFyiz+1VpqNR9KjDSAOpN&#13;&#10;cQQAaOgi7ebNmx1xUqnO72QlYF4BAACA3Hz29cfRIHkuCCjIXHxeCABAIRbnrwkBcrK9/1AIANSG&#13;&#10;a6m0ERQlwAc0GlwAUDGKIwAQ+iKwJc98rK2tvZt2G1lUbaRindSJVQAAAACopc++/nshQIF6s30h&#13;&#10;AACFWO7eiKbbnp8BednavSeEinH9EwDg2Kf6n2lqaqpb9MduUreRJwChUxwBgEat7S22st23AKs2&#13;&#10;AnCcLwY//APg+woAoNEePfs0GiTPBQEFUhwBACjS0vz7QoCcPN27LwQADuV3boDvNx6PU70+juN3&#13;&#10;Xk21df4ayenfAkDlKY4AQNMXgXV8/yM5ffp0cI8FqGtlSgCo9IGV70IAAIDa2/jqIyFAgSZPbo7b&#13;&#10;XUEAAIVZ7l4XAuRke39DCEBpXNMBmFfkVFUNekije1sAIAeKIwBg8ZMum8ouVpeWli6lffO0FRsB&#13;&#10;AAAAACjXo2efRnsHm4KAAvVm+0IAAAp1rntDCJCTrd1fCwEAAEpw8+bN4z4sMsR7QNzHE257ARAg&#13;&#10;xREAgGNrUMVGAIBgqUQOAAAc10GyE2189ZEgoGALiiMAAAWL292oN3tZEJCDQfJc0UHIgd/B0T/A&#13;&#10;2KbeRqNR6m2sra29K0kAaCbFEQC+u6i2qs44UhEA/OB3j89U0c8EAAAAUGWfff2xGzigBD3FEQCA&#13;&#10;Epzr3hAC5GRr954QAADgDXhIY6254DvLMF1AD/C9FEcAgHAXfK2ctvtSp9N5L+1OZFGxkUIWxEKQ&#13;&#10;EwAAAAD8iYNkJ/rs678XBJRgLj4vBACgcMvd60KAnHzzuw0hAACQKQ85y/aj5/QaF58DQEkURwAA&#13;&#10;jk3FRgAAoAgKWQEAZO+zrz+OBslzQUAJluavCQEAKFxvth9NtzuCgBw821ccoWr89gQAUH2rq6tX&#13;&#10;pAAAzaQ4AgBl8ytD1RtQVUoA85A2AgAAgErZO/gyevjVR4KAEvRmLwsBACjN0vz7QoAcPN29LwQA&#13;&#10;yInrlKGehsOhECo8NYsAgLIpjgCAhVlDzczMqJQIAAAAANBA//offysEKMnkic0AAGVZ7l4XAuRk&#13;&#10;e39DCABUnpv+AaoxXYsAgKZTHAHAQgX96VhUa8yogZxIlhMYX+gfAAAAFGhr9170ZGddEFCSpflr&#13;&#10;QgAAHItADW3vPxQCAJA713PJif9vbm7u3cO6gHTIckoRAUB4FEcAwAKjOp/VoopyO7IThQAAAABQ&#13;&#10;ef/3P/6bEKBEvdm+EACA0szF51/8rQgCcvDN7zaEAJTCdX3aCKCKBoNB6m202+1OltN1YNsp5CtK&#13;&#10;TwSgqhRHAKgvCxUOtb6+fkkKAAA1OOj3AzoAAPAGNr76yJMsoUTT7Y7iCABA6ZbmrwkBcvBsX3EE&#13;&#10;AADCFOI1Zq57o4huJgKA+lIcAYCQFwoteebzPr1er5t2Q8Ph0CgAAADyX8T4MRQAIBN7B19Gn339&#13;&#10;94KAEi3Nvy8EACCAYxLFESAPT3fvCwEy5ndC9A8wvuB1pqenl19126KGR5OmAnkCEDLFEQCwOLPI&#13;&#10;OpbxeJxtA6lICQAAAACQm3/9j7+NBslzQUCJ3IgIAITgXPeGECAn2/sbQgAAaAjXmaeXJEmq17fb&#13;&#10;7XNN6Go5/VsAqDTFEQCgvMVnaU6fPt3RVBDIpKEwCAAAAAA5e7xzN3qysy4IKJniCABACOJ2N+rN&#13;&#10;XhYE5GB7/6EQKsT1MQDg+5lyZf2wxpC7ttYGgGwpjgCAhWMD93VpaelS2jcfjUZ6G1DchOeENwAA&#13;&#10;AMCxHCQ70W82fyYIKNlcvBL1ZvuCAACCoGgT5OOb320IAQAACnTz5s3jPjTSfScAUGGKIwBg0XP8&#13;&#10;bBqdl+II1GqAu/EejHkAAACoqUlhhEHyXBBQMjcgAgAhWXRsArl4tq84AgAAHFUW9yOsra29W9Hd&#13;&#10;d39K+rwAaDDFEQAA6nwWwA3AYNwBAAAAjfV45270ZGddEBAAxREAgLCOTd4XAuTg6e59IQAAkJkQ&#13;&#10;r0fN8jMlSaKRAYBjURwBgFzXviIIM5dOp/OeZgAAXnvAotAHAABApe0dfBn9ZvNngoBAnOveEAIA&#13;&#10;EIy43Y3m4hVBQC7r8U0hAFBpdb8Zu86fCShnOhCBXAAonuIIAH989O0sBdVeDBbafweDQajjWO8B&#13;&#10;MGeCMQz6OQBA4/3L5s+iQfJcEBCA3uzllzcgAgCEZGn+mhAgB9v7G0IAAICCrKysXDriPw3+/gw4&#13;&#10;tCO6iA7gOxRHAADSLLKEgH4GAAAAAIHZ+Oqj6OnufUFAIM51bwgBAAiO4giQj+3fPRQCUDjX2Gkj&#13;&#10;9CeoouFwmHobcRx3JAkAzaM4AgBlcmamrAOAqSmPJwphADg5CQAAAABkbGv3XvTwq48EAQFZ7l4X&#13;&#10;AgAQHMURIB/b+xtCgAy5xg4A3yEQ5hATAQBlUhwBAAuyBorj+J00rx+NRnoPAAAAAEBgDpKd6J+/&#13;&#10;+BtBQEDm4pWoN9sXBAAQ4HHK+Wi67QGbkDXFEarFTZNgDANQbSdOnGjqQyN9CQLQaIojAIAF7xtT&#13;&#10;HKGBncmPCAAAAAAQvF99/tNokDwXBATEE5kBgLCPVd4XAmRs72BTCAAAcARZ3JNw6tSpS4f8Xy5+&#13;&#10;B4AaUxwBICwWYPXLqaVvAAAAAACQt99s/iza3n8oCAjMue51IQAAwVLICfKxtXtPCAAABCXEB+UF&#13;&#10;+MDGJt774T4VOQFUkuIIANAw6+vrl6QAAAAAAFAfj559+uLvjiAgMNPtTrTcvSEIACBYvdm+ECAH&#13;&#10;ewebQgAAKi3EG+kBAOAVxREA6snZCA7tF71er5t2Q4PBoP5hOalHQ/uZz4RxB4A5GwCgWrb3N6Lf&#13;&#10;bP5XQUCAlubfFwIAEPjxyjUhQA72BoojAAA0gWtbyjc9Pb38qjmkwfcNUxEA1JPiCACEukBo1Xjf&#13;&#10;LLj+PAAnhgDAdzPaCAAAeGOTwgj/9PlPBQGBWu5eFwIAELzF+atCgIxt7f5aCAAAx+S6qGYZjUap&#13;&#10;Xt9ut88V3UXLGBZlDcca7xsAFac4AgBN0KrZ+wAQ6heOk/IAAABAQQ6Sneg3mz+LBslzYUCgznVv&#13;&#10;CAEACN7CbF8IkLG9g00hAADAEaQtjlAh7mkBgAwpjgCABWPD9nV1dfVK2jcfj8d6G/UZTG5mBwAA&#13;&#10;AKBiJoURfvX5T6Pt/YfCgECd616P4nZXEABA8HqKI0DmFEcAAIBKcP8JAFSU4ggAwBtLkkQIFeCm&#13;&#10;f8AcAQAAAPX0z1/8jcIIELjl7nUhAACVoDgC5GNr954QgEK5Foi69yd9HDjM7du3l6UAAM2iOAIA&#13;&#10;rzhj9GbZyAsAAAAAgML9ZvNn0dPd+4KAwJ3r3hACAFAJk+II0+2OICBjg2RHCBXhZlttBGB+Qj8r&#13;&#10;7zMNh8PU2+j3+1UtjuA+lfR5AdBQiiMAAAAAAAAAVMCkMMKjZ3cEAYG7sPBBFLe7ggAAKmNSIAHI&#13;&#10;1vbvHgoBgD/hRnqA7xqPx0IAAN6Y4ggA5MUZvEB1Op330m5jNBoJEgAAyG9B6aIQAIDvUBgBquNc&#13;&#10;97oQAIBKWZp/XwiQse39DSEAALlxXQVQhalKBADkRXEEAAhvgdfKabuZSZIkzHCd6KvfgNGmAAAA&#13;&#10;AKAwAlTIdLsTLXdvCAIAqJTe7GUhQMYOkm+EAFAA1xgCsLi4uHzUr43jfNXktF0AIAXFEQBerUac&#13;&#10;HYM3HTNCkB8AAAAAkDOFEaBaFEYAAKpoYbYvBMjY0937QgAAKJnrtcOXxUMbO53OOUnSgPnMhAbw&#13;&#10;R06IAICyjs1FAAAAAAAA3+8g2Yl+9flPo+39h8KACrl45pYQAIDKmYvPCwFyWtvH7a4gAADgEOPx&#13;&#10;WAjVNbknSAMCUIopEQBAs8zMzFxJ83onIJpHkUHAfAb6MgAAUCyFEaCa5uKVqOepywBARS3OXxUC&#13;&#10;ZGx7f0MIAAAAAJAxxREAoJ5yu2MuSRLpAkCdDyLceA8AAFCqyY0T//Bvf6kwAlTQhYU1IQAAlbWg&#13;&#10;yBNkbu9gUwgAQGW5joyqmJmZWT6sG0sHAOpJcQQAmspCF+DPJ8YAT2Q7uQ4AAAA0yeOdu9E/ff7T&#13;&#10;aJA8FwZU0I8WPhACAFBZPcURIHN7A8URAAAIR4jX5A6Hw9TbiON4ualNqlcD0FQnRACABVzwn9Wi&#13;&#10;Feo4mbnpX5sCAAAA/JGNrz6KHr74A6ppcf5qNBefFwQAUFmOZSB72/sbQqiIyTUf4/FYEACA4wgm&#13;&#10;FwOPA9pOlfYZAAqjOAJAWAsKyNXt27eXpXCEwegGZwAAcDwOAFCQg2Qn+ucv/iZ6untfGFBhP1pY&#13;&#10;EwIAUGlL89eEAJmv+b8RAmTEjadyAgAo+1ArUkQCIBhTIgCA5uj3+6mLIwyHw2xXiG58AiicuRcA&#13;&#10;AADCsLV7L/qHf/tLhRGg4qbbneiC4ggAQA30Zi8LATK0vb8hBACAY3CNIwAAr6M4AkD9tOyDfc3z&#13;&#10;fVQVplYD0MlTAAAAAEqy8dVH0a8+/+tokDwXBlTcjxRGAABqYi4+LwTIkDU/AFXm+kqgKKPRKNXr&#13;&#10;Z2ZmrryauoqaIpv0dWAfAAiR4ggAWBgAAAAAAEBBJk+N/MffXokefvWRMKAmLp65JQQAoBZ6s30h&#13;&#10;QA7nAQCAbCjYAPWUtjgC1Z/eRQDAmzohAgDIZFFlQUZYndkJYAAAAAAIzsZXHymKADXTm73sCcsA&#13;&#10;QK2ObYBsHSQ7QgDgDybXdo7HY0FoU6ChU8aLv3EJrwWA2pkSAQANWEDap2+trq5eSfvmKjMCAAAA&#13;&#10;ALyZrd170T/+9orCCFBDF8/cEgIAUBvzij5B5rb3N4QAkDMPkwIgzdeIfQKA6lEcAQALON6I4ggA&#13;&#10;ACUe9PpBHwAAKmXydMjfbP4s+tXnfx1t7z8UCNTMdLsTXVhYEwQAUBu92b4QIGOD0XMhAACQimvG&#13;&#10;ftjt27eXpfDDXUkEANSF4ggA8OYLQItCAAAAAABe67OvP47+4d/+Mnr07I4woKZ+pDACAFBDvdnL&#13;&#10;QoAMbe9vCAEAyIUb5qlL/xsOh6m30e/3q1ocwf0qAHAMJ0QAgMUTEOTE5KQtgLkXAACggrZ270W/&#13;&#10;2fxZtHewKQyouYtnbgkBAKidufh8tL3/UBCQkYPkGyEAAMBrjMdjIXBUk4tcdRgAoikRAEBznDhx&#13;&#10;olvbVa6bOQHwPQFgvgYAKNGkKMI/ff7T6Fef/7XCCNAA57rXX944CABQN73ZvhAgQ84RAAAAAEC2&#13;&#10;TogAgBy4myVQp06dupR2G8PhUJAAAAAAAN+aFEXY+Op/RE937wsDGuTimVtCAABqqTd7WQiQIcUR&#13;&#10;qmNSxNtTiwHAdzyQ7RB88WcAApA5xREAoNiFXRb/JovXHNvk5JCnuabsCPIDAAAAgMpTFAGaay5e&#13;&#10;iZbmrwkCAKil+fi8ECBjB8lOFLe7ggAAgJysrKxMHiL5L0f4p8e5Wf8or1EEAAAKpDgCAACHUsgB&#13;&#10;/Q8AAADgTz169mn07y/+FEWA5uqf/VAIAEBt9Wb7QoCMbe9vKLAGAACHGA6HqbcRx3FHkgDQHIoj&#13;&#10;AAAAChEAAAAAvMbkCY+Togifff1xtHewKRBosOl2JzrXvSEIAKDW5uIVax8AgjO5vmk89kBmAAAA&#13;&#10;aDrFEQCilydM3RFacOQiKMfU1FRXCgC5HEsIAQAAAGpo8mTHSUGExzt3o0HyXCBAdPHMz6O47ecW&#13;&#10;AKDeFEeAbE3OLyzNXxMEUAhFJABzClDkNPHizyRR3JzcGpuUAV5SHAEAGiSO43fSvD5JEiFCBtxI&#13;&#10;j/4HAAAA4TpIdqJHzz59+be9/1AgwJ/40cIHQgAAam9hth893b0vCMjIYKTgIgAAAABkRXEEAKif&#13;&#10;3O56VWQOAAAAAKirxzt3o0fP7kRPdtaFAXyvCwsfRHPxeUEAALU33X5LCAAAADU0ecBWHe8JmJmZ&#13;&#10;WT5sl1/8uQkCAGpGcQQAAAAAAACgkSYFESbFECb/OUg8xRF4vf7ZD4UAADTC0vy16KEYIDNbu7+O&#13;&#10;Li/9d0EAANRUXQsOFCVJktTbiON4WZIA0ByKIwDQRC0RcGjnaOkeAIDjFNDHAYC6Okh2oic7d6PH&#13;&#10;O+svb0xQEAE4qnPd69FcfF4QAEAjxO2uEAAAcMM3+h+F0M7phsokQjEA0DSKIwBQtYWbfQayGVxu&#13;&#10;vgMAAABohO39jWhr9170eOdu9HT3vkCAY7l45pYQAIDG6M32hQAZGiQ7QgDgD9zwLT8g/Kkmal7B&#13;&#10;AUUWAKgUxREAIL/FYVAePHjwXtptjEajbENyczoAAAAAkLFJMYTJ3+Od9Whr99fRIHkuFCCVxfmr&#13;&#10;0dL8NUEAAI0yF69EewebgoAMbO8/FAJAztwwD0CIX0+RggMAkAvFEQCgGYvqTCRJIk0AAAAAIChb&#13;&#10;u/deFkOY/KdiCEAe+md/IQQAoHEURwAAgKNRnAPCGpKRggQAUHuKIwAA1MzkJCsA+P4AAADqaFIA&#13;&#10;Ye/gy5fFEJ69+Hu6e18oQK4W569GS/PXBAEANM58fD56GllzQVYOkp0obncFETg3twIAlGNyDJbm&#13;&#10;GsaZmZkrUgSA5lAcASAMrcC2U4cs7CsAAAAAQEVNih/sviyC8PDlf9/79r8DFK1/9hdCAAAaaS4+&#13;&#10;LwTI0OT8hsJrAADw/ZIkiU6cqNRtjpN7QZpSVasO+5rVPjSp3QGCpjgCAAAAtZammjAAAAD5mDwt&#13;&#10;cXJTwEHyzcuiB4MX//nsZRGEzZd/ACGYi1fcvAQANNb8i2MhAAAAAAAIjeIIALyJVo0/r7smAQAA&#13;&#10;AABS2Nq994f//qrowcSrwgcTih8AVdI/+6EQAIDGmovPCwEAAAI3eXDQeOwh5tqapnSDF3/jHP5t&#13;&#10;1fYNABRHAICMFmLBW11dvZJ2G6PRSGsDAMCf+dW//7UQAIBG2d7fiAbJc0EAtTYXr0QXFtYEAQA0&#13;&#10;1vyL4yEgO5PzKUvz1wQBAADNpggAAGRAcQQA6rJAtK8FUByBwjp6qyUEAKAynu7eFwIAAEDN/Pjt&#13;&#10;vxMCANBoc/F5IUCGBiOFJiELnpoNAL6X89iVqDkFCxRnAKAWpkQAAAAAAAAAAPB7i/NXo+XuDUEA&#13;&#10;AI03F68IAQAAgNxl8RDHBw8evCdJAGgGxREAAAAAAAAAAL7VP/sLIQAARIojAAAAUIwkSYQAAByZ&#13;&#10;4ggAcLjWEf83ym6olmYB4xoAAAAAIL3F+avR0vw1QQAAvBC33xICZGR7f0MIQGFcewVgXqRaXfSI&#13;&#10;/xsA8C3FEQCwaIIiB5yTa2BcAwAAAADB6p/9hRAAAL7Vm+0LATJykHwjBAAAgPRcuA2A4ggA0BQz&#13;&#10;MzPLUuBNuOFbW6OtAeMXAAAAmmRx/mq0NH9NEAAAAAAAAAAQKMURAKAh4jhOXRxhMBi4MQ8AAAAA&#13;&#10;AKiln7z9SyEAAPwRhaMAAAAAAAiN4ggAZM2d88VmJ2+o2kBXYAQAAAAAIDgXFj6IerN9QQAAALl4&#13;&#10;untfCABAJbnulao4ffp056jd+jhDQcLHn0ZEAEDWFEcAAAAAAAAAABqtf/ZDIQAA/Jn5eEUIAAAA&#13;&#10;5G40GqXextLS0iVJAkAzKI4AAMVQ7Q4AAAAAACBAl89+GM3F5wUBAPBnHCMBAABQhCyKIwTAPSMA&#13;&#10;UBDFEQAAAAAAAACARppud6KLZ24JAgAAAAC+R6vlXl8AACAsiiMAAAAAAAAAAI3UP/uLKG53BQEA&#13;&#10;cIjF+atCgIxs7d4TQgW4CRgw1wAAAIRNcQQAiuZsXllf+lNTruwDAL7/AM0PrgAAAEADzcUr0cUz&#13;&#10;twQBAAAAAEBjuF6QrLuUCAAomuIIANAQcRy/k+b1SZIIEQAAAAAAqI0rK58IAQDgB8Ttt4QAAFSC&#13;&#10;m321NeiXAADNoDgCANRLbmdVxuOxdKnPQHECEgAAAACg0Rbnr0ZL89cEAQDwA3qzfSEAAAClcL0v&#13;&#10;WXUlEQDA/2PvfmLbuA98gf9GI7LRihUjAZYN2JYRb4Fn7D7pkl4c28llFwjw7PMWcO5ONntOAffc&#13;&#10;As35pV3fHaA924cC7aWRG10S4EGqFz54XViygcgGpFKhIpcyzScqdTdp/EfSzJDz5/MBCKeuOSS/&#13;&#10;MxzObzi/L8tFOQJglGPEDPzP/kAIAAAAAABQAW/MXBECAAAwUJudZSEAAMAzPHnyJPEyxsfH/7ck&#13;&#10;KTtz4AC+phwBAACA0nIOEAAAAIC/d+rQv4fx+glBAADsQaM+IwRIyea2cgQAKCvXqUEyaZQjxHE8&#13;&#10;IUkAqAblCAAAAAAAAABAJdTiiTB75CeCAADYI6VSAAAAAADkiXIEAMgvFaIAAAAAAAAp+uHRD0M9&#13;&#10;bu7rPr+9/Xb4+P81wmp7XoAAAAAAAFB+5nIAQI4pRwDA4JLhrNDIKgUAAAAAAAZnunE2nJx6Z1/3&#13;&#10;6XRb4UH7hvAAgMrab7EUAGTNtYcAANkcZokAgKJQjgCAARsAAAAAAACl98OjH+77Pvda1wQHAFTa&#13;&#10;5NicECAl290/CwEAAEibOTIAVI5yBACogD/84Q9vJF1Gt9sVZAFoxQYAAAAAgO+aPXL5QBP7bj38&#13;&#10;SHgAAEAq1rYWhQAAAAAACSlHAIByS22m/JMnT6QJAAAAAAAUznh9Jpw69P6+77fZuRvWt5YECAAA&#13;&#10;AAAAxeHXBgGg5JQjAIDBNAAAAAAAQGm9fvTnoR43932/Ww8/Eh4AwI7pxlkhAAAAwP6ZWwIAGVCO&#13;&#10;AAAAAJBjUeT7EQAAADioY83z4XjzwoHu+99rVwUIAAAAAOSaa4soi16vl+j+3/ve9/5ZigBQDcoR&#13;&#10;AGA4nIUCAAAAAADIUC2eCKdnrhzovnfWrobt7oYQAQAAgEIyWRqAoul2u0k/+yYG/XFrrQHAcChH&#13;&#10;AAAAAAAAAABKZ+7IT0I9bh7ovrcefiRAAAAgVdvdlhAAAAAAICHlCADkieY8QGM1AAAAAACJTTfO&#13;&#10;hlOH3j/QfVfb82F9a0mIAAB/dbjxphAgBcYZAAAk4RprAICvKUcAAAAAAAAAAEqjFk+EN2auHPj+&#13;&#10;i1/8VIgAAAAAAABf08wBQK4oRwAw2ACAfH2gabYFAAAAABKYO/KTMF4/caD7rrbnw4P2DSECAAAA&#13;&#10;AACUhwvUAUpEOQIABi4AcNAPG0UOAAAAAJAr042z4dSh9w98/8UvfipEAAAAAACg6FzkDEBpKUcA&#13;&#10;gAoMTr///e9PiA+g4h8iihwAAAAAKLlaPBHemLly4PuvtufDg/YNQQIA/J1GfUYIAAAAlJmLbAGg&#13;&#10;QJQjAEAFHD58+J+TLuPx48eCBAAAAAAAcmvuyE/CeP3Ege//+f0PhAgA8AxJjrEAAAAoLz/cBQAM&#13;&#10;g3IEAAAAAAAAAKDQphtnw6lD7x/4/nfWrob1rSVBAgAAYJIfAAAAQI4pRwAYPmfRARjeh5AvcwEA&#13;&#10;AACAgqvFE+GNmSsHvn+n2wqLX/xMkAAAQOZW2/NCAAAYAtfLAmntTkQAMHzKEQAo+gF8JBcAAAAA&#13;&#10;AIDqOj1zJYzXTxz4/rcefhQ2O8uCBAAAAAAAys7cIAAKTzkCAAAAAAAAAFBIJ6cuhuPNCwe+/2bn&#13;&#10;blj64meCBAAAAACAIep2u4mX8Yc//OGNArxUJQAAkJByBAAwuCz2yousPgAAAAAAqKLx+kx4/eiH&#13;&#10;iZbx6fIlQQIAvMTk2JwQAAAAyNSTJ0+E8HImTwBAUI4AADAwihwAAAAAACA9b732q1CPmwe+/0rr&#13;&#10;WnjQviFIAICXSHLMBQAAAAAAaVKOAADAdyhyALDPBwAAAMiz2SOXE/2CcafbCp/f/7EgAQAAAAAA&#13;&#10;AKBAlCMAAMCAmIAMAAAAAJDcdONsmDtyOdEylr74adjsLAsTAAAAAAAAAApEOQJAtZmlCwAAAAAA&#13;&#10;QGHU4onw1mu/TrSM1fZ8uPXwF8IEAAAAAAAoHnOhACpOOQIA7H2wZAAFAAAAAAAwRP1ihHrcPPD9&#13;&#10;O91WWFi+JEgAAAAAgD2KIpfRQ9Zvsz3+HQAQlCMAAAAAAAAAAAUwe+RyONw4l2gZS1/8NGx2loUJ&#13;&#10;AAAAAAAAAAWkHAEAAAAAAAAAyLXpxtkwd+RyomWstufDrYe/ECYAADA0DzZvCAGAwokiP14OAADk&#13;&#10;h3IEAAAAAAAAACC3avFEeOu1XydaRqfbCgvLl4QJAAAAQC4oHAAAADgY5QgAwJ45EQsAAAAAAAxa&#13;&#10;vxihHjcTLaNfjLDZWRYmAAAAQIm5zhUAAKD8lCMAkCZnFAebnbwBAAAAAIBSe/3oz8PhxrlEy7iz&#13;&#10;djXca10XJgAAAAAA0Gf+BgAUmHIEAKiAiYmJN5Iu4/Hjx4IEAAAAAAAG5uTUxXDq0PuJlrG+tRg+&#13;&#10;u/+BMAEAAAAAAIZDsQQAqVKOAADsSa/XEwIAAAAAADAQk2Oz4fWjHyZezsLypbDd3RAoAAAAAAAA&#13;&#10;AJSAcgQAAAAAAAAAIDdq8UR467VfhXrcTLScz+9/ENa3lgQKAJCC8fqMEAAAAAAAGDrlCAAAAAAA&#13;&#10;AABAbrz12q/DeP1EomWstK6FWw9/IUwAgJQoRwAAAAAAIA+UIwAAAAAAAAAAuXB65j/D4ca5RMtY&#13;&#10;31oMC8uXhAkAAAAAAAAAJaMcAQAAAAAAAAAYupNTF3du7yRaRqfb2i1G2O5uCBQAAAAAAAAASkY5&#13;&#10;AgAAAKUURZEQAAAAAApiunE2nJ65kng5n9//IKxvLQkUAAAAAAAAAEpIOQIAAAAAAAAAMDSTY7Ph&#13;&#10;rdd+nXg5tx5+FO6sfSxQAAAAAAAAACgp5QgAAAAAAAAAwFDU4olweuZKqMfNRMtZbc+Hz+//WKAA&#13;&#10;ABmZGpsTAgAAuRFFkRAAAKCilCMAAAAAAAAAAEPxrz/4TZhMONFus3M3/P5P/yZMAIAM1eJXhQAA&#13;&#10;AAAAwNApRwAAAAAAAAAABu70zH8mLkbodFvh93/6UdjubggUAAAAAAAAAEpOOQIAAAAAAAAAMFCv&#13;&#10;H/15ODn1TuLlLCxfCutbSwIFAAAAAAAAgApQjgAAAAAAAAAADMzJqYvh1KH3Ey9n8YufhXut6wIF&#13;&#10;AAAAAAAAgIpQjgAAAAAAAAAADES/GOH0zJXEy7mzdjUsffEzgQIAAAAAAABAhShHAAAAAAAAAAAy&#13;&#10;Nzk2m0oxwvrWYlhYflegAAAAAAAAAFAxyhEAAAAAAAAAgEz1ixH+5Qe/SbycfjHCb2+/LVAAAAAA&#13;&#10;AAAAqCDlCAAAAAAAAABAZp4WI9TjZqLldLqtsLB8KWx3N4QKADBgjfqMEAAAAAAAGDrlCAAAAAAA&#13;&#10;AABAJmrxRHjrtV+lUozwu9tvh/WtJaECAAzBeP2EEAAAAAAAGDrlCAAAAAAAAABA6vrFCP/6g9+k&#13;&#10;MpHu8/sfKEYAAAAAAAAAgIpTjgAAAAAAAAAApOppMcLk2FziZS0sXwp31j4WKgAAAAAAAABUnHIE&#13;&#10;AAAAAAAAACA1aRYj3Fm7qhgBAAAAAAAAANilHAEAAAAAAAAASEXaxQgLy+8KFQAAAAAAAADYpRwB&#13;&#10;AAAAAAAAAEgszWKEldY1xQgAAAAAAAAAwLcoRwAAAAAAAAAAEkmzGGF9azEsLF8SKgAAAAAAAADw&#13;&#10;LcoRAAAAAAAAAIADS7sY4be33w7b3Q3BAgAAAAAAAADfohwBAAAAAAAAADgQxQgAAAAAAAAAwKAo&#13;&#10;RwAAAAAAAAAA9i3NYoROtxUWli8pRgAAAAAAXqrX6wkBAAAqSjkCAAAAAAAAALAvaRcj/O7222F9&#13;&#10;a0mwAAAAAAAAAMBzKUcAAACglLSDAwAAAGRDMQIAAAAAAAAAMAzKEQAAAAAAAACAPRmvzyhGAAAA&#13;&#10;AAAAAACGYlQEAAAAAAAAAMDLTI7Nhn/5wW9CPW4mXpZiBAAAAAAAAABgv0ZEAAAAAAAAAAC8SJrF&#13;&#10;CH2KEQAAAAAAAACA/VKOAADsSRRFQgAAAAAAgAo61jyfajHCwvIlxQgAAAAAAAAAwL4pRwCACtjY&#13;&#10;2Pg06TJGR0cFCQAAAAAAFXNy6mJ467VfpVqMcGftY8ECAAAAAAAAAPumHAEAAAAAAAAA+I5Th/49&#13;&#10;nJ65ktryFCMAAAAAAABUTk8EAKTJT0ADkPaAJRLDwLKTNwAAAAAAkInTM/8ZTk69k9ryFCMAABTb&#13;&#10;ZueuECAFtZEJIQAAwPD1BnQfACADyhEAgL2P5nu9EEX6GAAAAAAAoKxq8UR467Vfh8ONc6ktUzEC&#13;&#10;AEDxtTvLQoAUTI7NCQEgQ/3rXAEAACg35QgAAAAAAAAAwG4xwr/+4DepTtZRjAAAAAAA36XIAQAA&#13;&#10;4GCUIwAAAAAAAABAxU2OzYZ/+cFvQj1uprZMxQgAAAAAUHyKHAAAgDxRjgAAAAAAAAAAFXZy6mJ4&#13;&#10;/eiHqRUjdLqt8Ps//Vt40L4hXAAAAAAAAAAgNcoRAODZ+hWn0R7+DgAAAAAAoLBmj1wOczu3tPSL&#13;&#10;EX53++2wvrUkXAAAAACAEuj1ekKAjN9me/w7ACAoRwAwgDLZHwAAAAAAoHJq8UQ4PXMlHG9eSG2Z&#13;&#10;ihEAAAAAAADImOIIgIpTjgAAAAPSb86NIp00AAAAAMBwTY7N7hYjTI7NpbZMxQgAAAAAAAAAQNaU&#13;&#10;IwAA8B0m8QPY5wMAAADldKx5frcYoR43U1umYgQAAAAAAAAAYBCUIwAADIjJpwAAAAAADNPskcth&#13;&#10;bueWJsUIAADVsNr+RAgAAABkZmRkRAgAwJ4oRwCAEHo7NzPWi7ryFA4AAAAAAMAL1eKJ8NZrvw6H&#13;&#10;G+dSXe761mL47e23w3Z3Q8gAAAB70KifEAIAADxDHMeJl3HmzJlPSx5Tz5YCAMoRAAAAAAAAAKC0&#13;&#10;Jsdmw1uv/SqMpzwBRzECAADA/o3XZ4QAAADVpuBALgAkpBwBgP0MNCLPqzC5AAAAAAAAFXfq0L+H&#13;&#10;149+mPpyFSMAAAAAAAAUkhICAApPOQJAPgYWJtcDMJwPoV4vRJGPIQAAAAAok1o8EU7PXAnHmxdS&#13;&#10;X/adtavhs/sfKEYAAAAAAKAw+tfLAqSxOxEBwPCNiAAAym91dfVm0mWMjupUAgAAAACAvJtunA3/&#13;&#10;538tZFaMsLD8rmIEAIAK2uwsCwGoDJMnAQAAAPLLLEcAqIAvv/zSVYoAAAAAAFBys0cuh7mdWxae&#13;&#10;FiMAAFBNyhEAAAD4e0qlAIBhUI4AAMXRP3MQiQGAA32I9HohinyMAAAAAJTReH0mnJ65Eg43zmWy&#13;&#10;/IXlS+HO2seCBgAAAAAAykjLAwAUiHIEAMo8ODUDFIBsP2wUDgAAAAAwZCenLobXj34Y6nEzk+Ur&#13;&#10;RgAAAEhHv9gOAABgQBQ+AFBayhEAyjVwMTsTgOJ/oCkcAAAAAICXqsUT4fTMlXC8eSGT5Xe6rfC7&#13;&#10;22+H9a0lYQMAAKRAOQIAAMDQKIsAKBHlCAAAAAAAAABQIMea53eLEepxM5PlK0YAAOCbVtvzQgAA&#13;&#10;AIDqUiwAQK4oRwAgbwMmPxUOVd8R9HohiuwKAAAAAAD+Xi2eCD88+mE4OfVOZo+xvrUYfnv77bDd&#13;&#10;3RA4AAAAAADkRP8aawAAlCMAAAAAAAAAQO4da54PPzz68zBeP5HZY6y0roWF5UuKEQAAAAAAgIGK&#13;&#10;4zjR/Xu9ni83AKAilCMAwHD0axsjMQAAAAAAAC9SiyfC6Zkr4XjzQqaPc2ftalhYflfgAAAAACXg&#13;&#10;18UBKJooSja94i9/+cvNQX/cWmsAMBzKEQAAAAByrH/BQtIvfgAAACimY83zu8UI9biZ6ePcevhR&#13;&#10;+Pz+jwUOAMAzrbbnhQApaNRPCAEASJ0yFAAAqkY5AgCkr3+GqXSz10ZGRqxZAAAAAAAYgPH6zG4p&#13;&#10;wuHGucwfa2H5Uriz9rHQAQAAMh/rKUcAAICK0V4CABlQjgAA5R9MR2fOnPk0aStoHMfSBAAAAACA&#13;&#10;jM0euRxOHXo/1ONmpo/T6bZ2ixHuta4LHQAAAAAAKAuFBABQcsoRAABKpF+CEUWRIAAAAAAACma6&#13;&#10;cTb88OiHYXJsLvPH2uzcDb//04/C+taS4AEAeKn1rUUhAAAAAACQC8oRAKiafgugmeMAAAAAAEAu&#13;&#10;jNdnwutHfx6ONy8M5PH6E9t+e/vtsN3dED4AAHvS6f5ZCAAAAJBPPREAUDXKEQAo0oBNqUGZVmiv&#13;&#10;F6LIKgUAAAAAoJr6pQhzRy6Hk1PvDOwx76xdDQvL7wofAABgGOPA2owQIAX9aw8BAEj/MEsEABSF&#13;&#10;cgQAyPfgUnsAAAAAAACUyDBKEfoWli+FO2sfWwEAAOzb+taiECCl8SAAAFAIigIAIMeUIwAAAAAA&#13;&#10;AABAxoZVirDZuRt+/6cfhfWtJSsBAIAD2e5uCAEAAIDMxHGceBndrsErAFSFcgQAAABKq9frhSiK&#13;&#10;BAEAAAAMzbBKEfpWWtfCwvIlk9kAAAAAADLUv04NOLg0rvPc3Nz8oyQBoBqUIwCV19sRmTEHL1WF&#13;&#10;t4kJtAAAAAAApGW6cTbMHflJONw4N5TH//z+B+HWw19YEQAAJLK+tSgEAAAAgBzoaeMB2KUcAQBK&#13;&#10;NtbZuT1zdn+n0/mver3+TwddcBzH0qVMJwUUYQAAAAAAmRh2KUJ/8trC8qWdP5esDAAAEut0W0KA&#13;&#10;lEyOzQkBAGAfzAEmrU1JBABQLsoRAKAinjx54ttqAAAAAADIyMmpi2HuyOUwXj8xtOdw6+FHYfGL&#13;&#10;n4bt7oYVAgAAkDP1uCkEgAyZRG1dg+0SAKAalCMAMPBx/87Nz7UDAOTpAK3XC1HkEA0AAAD2qxZP&#13;&#10;hFOH/iP849TFoZYi9H/Nd2H5UrjXum6lAACQqtX2vBAAAABKRJEDaW9SIgBg0JQjAAAAAAAAAMA+&#13;&#10;jNdnwtyRy+FY88LQf/lzpXVttxhhu7thxQAAAEBCJgsC9jUAAAD5phwBAAAAAAAAAPZgunE2nDr0&#13;&#10;fjjevDD059LptnZLEe61rlsxAABkZrNzVwiQgsmxWSEAUEiKHIBBiKJICADAnilHAIDB6J8ZNGIH&#13;&#10;AAAAAICCqcUTu2UIc0cuh/H6iVw8pztrV8Nn9z8I290NKwgAgEy1lSNASmPLphAAAOA54jhOvIzV&#13;&#10;1dWbQ34Z2mQAYECUIwAAAAAAAADA3xmvz4RTh94PJ6feCfWcTGLp/2rvp8uXwoP2DSsIAICB2O62&#13;&#10;hAAAAEDuffnllxqlAaAilCMAkLZ+210khoFlt+f7dDqdlVdeeeV0kidYq9XC48ePrSlI8kbv9UIU&#13;&#10;2U0CAAAAQF4da54PJ6cuhuPNC7l6Xotf/Cws7dwAAGCQ1reWhAAAABXWv+4VyrZZD+g+yA6AjChH&#13;&#10;AICKePTo0crExETykamJ3QAAAAAAlMx4fSacnHon/OPUxZ3/PpGr57bang8Ly5fCZmfZigIAACio&#13;&#10;qbE5IQAAAABACpQjAADwTIowrGusa8D7FwAAoOyONc+Hk1MXw/Hmhdw9t83O3fDZ/R+He63rVhQA&#13;&#10;AEPRL+oC0lGLXxUCAAAAAKRAOQIAvZ2bWVYwqDeciY3gfQ0AAADAUI3XZ8LJqXfCP05d3PnvE7l7&#13;&#10;fp1uK9x6+NHO7f+G7e6GFQYAAAAAAABf64kAAOUIAPDiQVO0h79j2CvKxGTwvgYAAACAlzg5dTEc&#13;&#10;a54Px5sXcvsc76xdDZ/d/0ApAgAAubC+tSgESEltZEIIwMD0r70CwH6xSOI4rvQmuse/AwD+SjkC&#13;&#10;AAAAAAAAAKU0OTYbTk69s3urx83cPs/V9nz4/P4HYX1ryUoDACA3Ot2WECC18emcEAAA4DlGRkYS&#13;&#10;L+PMmTOfShIAqkE5AgCwZ2mcdAAAAAAAgCyN12fC8eb53UKEvE8+6f8S72f3PwgP2jesOAAAcnm8&#13;&#10;CgAAAJRGTwQAlIFyBADKMkCLvNYXu3379sL09HSiB1eOwMA29F4vRFEkCAAAAABgz05OXQzHmufD&#13;&#10;8eaF3D/Xzc7dsPjFz8KdtY+tOAAAcqvT/bMQAMiV/nVlAIDP5bRfirUJAMWiHAEA0hkMm8UNAAAA&#13;&#10;AAAD9nUZwvmdPy+EetzM/fNVigAAQJGsby0KAVIyOTYnBAAAoDeg+/YqlAsAFaQcAYD9Djiikj5f&#13;&#10;BQcAAAAAAFAAk2Oz4eTUO7u3IhQi9ClFAACgiLa7G0KAlBRl/AoAFEuvZz6xdQ0AUD3KEQAAACi1&#13;&#10;/pcCUaQDCQAAAIrsaSHC8eb5MF4/UZjnrRQBAICiWt9aFAIAAAADEcexEACAPVOOAJAP/Rq/KEfL&#13;&#10;KUMWXisAAAAAABRYUQsR+pQiAABQdJ1uSwiQ4vgWAAB4vqQ/gPXo0aOFAT/lXoVWT89rqOR6B8g1&#13;&#10;5QgAwJ5pZCzIyN0vpAPg8wMAAICCKnIhQt9qez7cevhRuNe6bmUCAFBo/WNbIB21uCmEguh/bw4A&#13;&#10;AABAvilHAIDy639jE505c+bTpF/ejIyMSBMAAAAAgFQda57fLUM43DhXyEKEvjtrV8N/79wetG9Y&#13;&#10;oQAAlMJ2989CAACAPVCuA/l6S4oAAMpPOQIAZDeo9tPLLwvJL1QDAAAAAFROLZ4Ix5sXdssQju38&#13;&#10;WS/oL2h2uq3dUoRbDz8Km51lKxYAgFJZ21oUAqRkamxOCAAZMzkdgDx+PIkAALKhHAGAog0OI68Z&#13;&#10;SOXNpZwDAAAAAAZmvD4TjjfPh+nGud1ihCLb7NzdLUT477WrYbu7YeUCAFBKCsAgPbX4VSEA8DeK&#13;&#10;HOQHfFsOr+eu4o7GzhWAQlGOAEAVKRzg+RuHCfMAgOMUAACAVEw3zu4WIfRLEcbrJwr/elZa18Kd&#13;&#10;tY/DvdZ1KxcAgNJTjgAAgCICbH8MQhzHiZfR6XRWqvpWsQUBUEXKEQCAPTMZDwAAAACA5xmvz+wW&#13;&#10;IUw3zoXDjTdDPW4W/jV1uq1wZ+1quPXwI5PDAACojPWtRSFAiiZfmRUCAECJKXIYvkePHq1IAQCq&#13;&#10;QzkCAJRP/+zKM1sMOp3Of9Xr9X866ILTaGUEAAAAAKAcavHEbgnC4ca53VKE8fqJ0ry21fb8binC&#13;&#10;nbWPrWgAACqnXxIGpDl+bgoBAIBcqGCRg+YKACgh5QgAUCFPnjzx7TVAxfVPbEdRJAgAAADgQKYb&#13;&#10;Z3cLEfplCJNjc6V6bZudu2GldT3cevjRzn8vW9kAAFRWvywMAAAAAADySDkCQNidJNiLzBIcaOQ7&#13;&#10;N3kDVf7cMTndOgUAAAAohKdlCIcb53ZvZXRn7epuKcK9nRsAAPB1cRiQnrKOp4F8quAvggP2KcAQ&#13;&#10;dxMiGOg+Wd4Af6UcAQAAMLkfAAAAgFCLJ8Lk2FzpyxD6+r+E+3UpwrWw3d2w8gEA4BvayhEAyCFz&#13;&#10;wQCgnEZHk09v7HQ6vuwBgCodP4gAANgPk6erxYR5bH8AAAAA5TVen9ktQPi6EOHrP8tsfWvxr4UI&#13;&#10;18NmZ9kGAAAAz/GgfUMIkJJ+ESEAAJCt5eXlm1IAgOpQjgAAg9OvLY5S+DcHvs9XX31185VXXjmd&#13;&#10;6OBhdDRsb2+bsJxkQzDhGwAAAAAYsP5kjK9LEN7c+XN298963Cz9697s3N0tQ+iXIqxvLdkQAABg&#13;&#10;D8fQQHrKXkQIAAAF08voPj3RygWAwVGOAEBWAxgzv3Po8ePHLSkAAAAAAJTfdONsmBqb252E8fRW&#13;&#10;FQoRAADg4NqdZSEAldT/wRsAwGc8AAD5pxwBACiF/omrKNLJAYDPCQAAAKqlFk/sFh8cbry58+ds&#13;&#10;aNRPVPJXKde3FsNqe14hAgAAJNQ/rgbSM1XBMToAAOyHazsBgP1SjgBAX78O0YgSyNeOyURmAPte&#13;&#10;AAAAvmW6cfZv5QdPb/W4Wdk8+oUI/TKEldb1sOnXbQEAIBWbnbtCgBTV4leFAAAALzA6mnx64+Li&#13;&#10;4ookK6EnAgB2jx9EAAAvHTxFe/i7yhgZGbFVAAAAAABkZLw+s3vr/7Lk+DeKEKpcgvBUp9sKq+1P&#13;&#10;wr3W9bDSuha2uxs2GAAASFlbOQKkqjYyIQQAIBP9H8IB29/X3nvvvaKWI/T2+HcAwDcoRwCgNOPr&#13;&#10;UOHCgr26ffv2wvT0dKJlKEcAABjiQW+vF6LIYS8AABTd5NhsqMXNcLjx5u7/Ptw4t1t+0C9B4NvW&#13;&#10;txbDant+twzhQfuGQAAAIGOOuyHtcwDG+gAAJKMIg7Q2JREAUBbKEQCowgAu8poAAAAAABiEp8UH&#13;&#10;jfqJML5z6+uXH3zzT56v022F1fYn4V7r+m4pwmZnWSgAADAg/XIyAICiMWkYgCQfI14TABSPcgQA&#13;&#10;+PYgMBrCfSH9jdmvSgMAAABAYk+LDp6aGpvb+d+v7v53oz7zt/KDb/43+9cvQejf7rWuhfWtJYEA&#13;&#10;AMCQtDt3hQApU5QIwDcpcrBOge+K47gyu4wh3RcASkc5AgAHGVSZcV1hJtwDAACQRH+S6etHPxQE&#13;&#10;ALljssLgPC1DWG1/Eh60bwgEAAByQlkZAAB5pogAyinp/IRHjx4tSDG7XW9JHgOAklGOAFDOwUfk&#13;&#10;NXitz3qcxcXFlTfeeCPZwcOowwdK9Abs9RR+AADAgPV/fdvkUwCoFmUIAABQlGP3T4QAKeqXBQNA&#13;&#10;USkiAIq46yrZ42B9AfAcZjcCQIW89957K++++26+RpompwPY9wIAAAClsdm5G9a2FsODvxYi+OVZ&#13;&#10;AAAo0vH8shAgRf2yYAAA9k85BwAAL6IcASBHY/idm1mKkIc3o0nDAAAAAAB7svq3EoTF3ZvJVAAA&#13;&#10;UEydbsvxPKSsUT8hBEiJSbJyAqCcXLNPkQ61RACQH8oRACjigCKq2HNVnAFl3Jkp4bBOAQAAAArm&#13;&#10;myUIX9+WhAIAACXRP8YH0jWuHKEwTCgHABxHDEccx4mX0el0VtJcpTlbzkA2Y1siAEWjHAGAqlI4&#13;&#10;cEBpnIAAcrpjzOHkfoUDAAAAAIO32bkb1v5afvC0CMEvyAIAQLn1y9CAdNVGJoQAAEBulLXI4dGj&#13;&#10;RytVXaW2agCqSjkCAJR3oBs9Z/C/8Morr5w+6IJNUgaAkh9EKCUBAACojH7pQbtzd7cEoV+I0P/v&#13;&#10;B+0bggEAgIqOD4B0TY7NCQEAKKyyTqSnWpuxCACgnJQjAADwQibJAvZnYFsGAADK6bP7HyhDAAAA&#13;&#10;dilHgPTV46YQAADgBVwHBwAcxIgIABgSLXwAAAAAAAAAADBknW4rbHaWBQEpmxybEwIAALxAHMeJ&#13;&#10;l7GxsXFPkkNhThAAQ6McAeDpUXn/51eBPemfhPCWSbzPEQIAAAAAAAAAMHTrW4tCgJTV4gkhAAAM&#13;&#10;meu1q+HBgwcrUqAC+zM7NIBvUI4AAAMek6T0bw58n42NjU8TH0CM5PMQwnivlIN4IQAAAAAAAABA&#13;&#10;hlbb80KAlE2OzQkBYABcYwjAfj42MrqPDyMAGDDlCADkaeAIAAAAAAAAAAAM0Gr7EyFAyurxq0IA&#13;&#10;ADKjGISyiKJICCXeVYkAgKwoRwAAAAAAAAAAAACoqPWtRSFAyibH5oQAwLeYzA7wXaOjo4mXsbi4&#13;&#10;uCJJAKgW5QgAPOWM2/6yqXReaZyEAAAAAAAAAABguDY7d8N2d0MQkLLayIQQCsJkZesIwP4J21mx&#13;&#10;n9N7771X1HIE81SS5wVARSlHAICKuX379oIUKjL6d9IVsI8AAAAAAAAAXmC1PS8EyMDk2JwQgIFy&#13;&#10;LRBl355s4wAAwFPKEQAok57XCuz7zeSEOQAAAAAAAAAVtb61KATIQKN+QggAAPASURQN8+F7JX2s&#13;&#10;PD4+AKRKOQIAVdAr2eMAkNcPHGUbAAAAAAAAQIGstueFABkYr88IAQAAXiKO40T373a796T4LS5k&#13;&#10;BqASlCMAkNcBU6/Er22oj7m+vt5KuoxarZZuACYTA0C+DvZ8NltHAAAAAABA6XW6rbC+tSQISNnk&#13;&#10;2KwQAAAOyHVR7Mf29vbKoDfRYbwthvV2LPFrA6DglCMAlPScgAh43nZx/vz5m6LYQ1hOrFHR7cxz&#13;&#10;wvsOAAAAAAAAqmF9a1EIkIFa3BQCAEAFuB4xX6tDBNguAKpDOQIAAAAAAAAAAABAxay254UAGZga&#13;&#10;mxMCAFBoJv0zCHEcCwEAOBDlCAD54ixC+XLqlfE1j4w4hAAAAAAAAAAAKLLV9idCgAz8Q21GCAAA&#13;&#10;5EoeCy+iKEq8jK+++upmmjHlbDkD2TS8O+QEUERmNgJABQdg3W73XqIDCOUI1duYNMACAAAAAAAA&#13;&#10;QKk8aN8QAmRgcmxOCAAAMACPHz9uPef/cvE7AJSYmY0AVFllB7zb29srVj8AAAAAAAAAQDWttueF&#13;&#10;ABlp1E8IoSD8YAx4DwNAUT8GRQBAlSlHAMCADIb1BnBiHgAAAAAAAAAYAuUIkJ3x+owQICWusQPA&#13;&#10;Z0h5jY6OJl5Gp9PZkORw3mIiAGCYlCMAAAdSq9WcNGIgbGcAAAAAAAAAkK7V9idCgAxMjs0KARg4&#13;&#10;19hZR9ieoKqWl5dvSgEAqkc5AsA39JwpIEebY5b32djY+LTE72NbD4B9JngPAwAAAAAAvMCD9g0h&#13;&#10;QAZqcVMIAACQP1nNz3ARH9lvvC4WBfgO5QgA5G0AKRcAgDwcsDiXCgAAAAAAUEqr7XkhQEYON94U&#13;&#10;AgCFlsdrhjwnKKc4joVQ4o8TEQCQJeUIAMDBDiJGHEYUgZOv4H0HAAAAAAAA8E3KESA747UZIQAA&#13;&#10;kIqyF4OkMR/hzJkzn9pSAKB6zGoE4FtjVRHsK5vC5rW6unoz8UGEcgTK9AY3mR285wEAAAAAAKAi&#13;&#10;VtufCAEyMl5XjgAAALxUqeanDCkvACrMrEYADHoq+Fq//PLLDZsKUKgdnsnsAAAAAAAAAKl40L4h&#13;&#10;BMjI4cY5IQAAwB5EUTTMhzfvBAAKTDkCABg4HsiQT0ZAeXYaOZz0r4gAAAAAAAAAoJxWWteEABkZ&#13;&#10;r88IoUBcHwMAPp8ZrjiOE92/2+3eK8qmbW0DQLqUIwBQFb2M/m0hra+vt5IuY3R0NN0VZII4AAAA&#13;&#10;AAAAAECmHrTnhQAZUY4AAFAdrjMfvu3t7ZUqbGoZ/VsAKDTlCAAMYpCV58eoUp5/e5zz58/ftAkD&#13;&#10;AAAAAAAAAFTLqnIEyMzU2JwQIEUmnWL7AO8v2OtmW7LHqUqmdjYAHJhyBACDEQAAoKgH/b6MBAAA&#13;&#10;AAAA9mizczesby0JAjLyD7UZIQAAkDt5vMZsdHQ08TK63e6GtcuLNn0RAJSXcgQADFSK81xz9ZrT&#13;&#10;OCFBwd50Jl8CAAAAAAAAQGGttueFABmaHJsTAjBwruuzjgCqanNz849p7q5ztpyBfETZigAoKuUI&#13;&#10;AAYYVHR7evTo0YJ4crCCnPSWE3h/YfsAAAAAAABgAFZa14UAGTrcOCcEACBTrueSE3vbBESA7Qmg&#13;&#10;3JQjAGCgAgAAAAAAAAAAJbfa/kQIkJHx+owQACg8E8qBQRkdHRVCgt21CACoOuUIABiYcWBxHOfy&#13;&#10;RKiTs4D9ENYRAAAAAAAA/I/V9nzY7m4IAjKiHAEAsuE6ZeB5bt++vSCF4ewGRQDAsClHAICK2tjY&#13;&#10;+DTxgcSIQwkAAAAAAAAAgLy717omBMjQ4cabQigQk1oBAKp1+CcCACgXMxoBIL8D7F5Gy6VqG5sv&#13;&#10;8+QEAAAAAAAAQKWttueFABmafGVWCAAApCaP1zWn+ZziOM79Kkjp3wAAGVCOAPDdAZsByuAHhRRU&#13;&#10;AU5KQFE+ezyngj4nAAAAAAAAgLzb7NwN61tLgoAMjddnhAAAAHs0MpJ8SuPVq1f/KMlccsF3mmG6&#13;&#10;gB7g2ccSIgCAalpdXb2ZdBlRFAkSAGDInPsGAAAAAABeZKV1XQiQscmxOSFAinwPju0DvLfhZX75&#13;&#10;y19uFHVz3+PfAQDPoRwBAIOqYg9CD/z4X3755YZVCgAAAAAAAABQbqvteSFAhqYbZ4UAAAD7EMfx&#13;&#10;MB/enJlisb4A+A7lCAAY/Bh8HVjaJyXy2PiphRSAyh9Y+SwEAAAAAAAorE63Fe61rgsCMjQ1NicE&#13;&#10;YChc0wHYr8ipqKIoSjbW7XT+qyibS8UfHwAyoRwBgCrpZfRvC5nD1atX/5j4QGLEoQRAKT4YnKgH&#13;&#10;AAAAAACAUrrXuiYEyNg/1GaEAMAzuS4LIBtPnjxpPd3VlvljJKN/CwCFZ0YjAIMabOX5MaqU59/8&#13;&#10;8pe/3LAJs++N1Il6AAAAAAAAACiM1fa8ECBjk2NzQigQ1z8BAI59hqugP9BoXos8AcjT8YQIAMBA&#13;&#10;86DiOLZGGNzG74tJwH4FAAAAAAAA9mWldU0IkLHDjXNCAKDwXEtlHcGgpFGO8NVXX91M8+1lrQBA&#13;&#10;wY4nRABQaj2vz3N90WM/evRoIcmCoyjyLktjBTlZCd7bAAAAAAAAACnrFyNsdzcEARmaHJsVAgBk&#13;&#10;JI/X4Lku0HZDPjx+/Lj1vE1gmJtfkd4qZd8VeJcAlJtyBAAAAICC86UeAAAAAADw9+61rgsBMjY5&#13;&#10;NicESJnvvwGg3EZHR4UAACSiHAEgn5zZlXdh1Go1zayUZ2dgu7GOAAAAAAAAAEpipXVNCJCxV1+Z&#13;&#10;FQIAAAzY7du3Fyr60l1ILW8AgnIEAAwYKp3nxsbGp+KqyEZhQrl1ZLsBAAAAAAAAqIx+McJ2d0MQ&#13;&#10;kLHDjXNCABgg17QB9nXsN04RyBOA8lGOAAD5HhjmfvAYRZE1CQBlP2jxZQsAAAAAAECh3GtdFwIM&#13;&#10;wOTYnBCAoXAtBwBF/dyp1WqJl7G+vt7K8uWm9G8AgIwoRwBgIGNhEeRTp9NJ/BMBcRwLEgAAAAAA&#13;&#10;AAAgR1Za14QAGZtunBVCwZhMDgA+oymH8+fP35RCPt/OIgBgEJQjADx7cO2AnEpYXl52UgCAp8c/&#13;&#10;QgAAAAAAAIAS6BcjbHc3BAEZmxqbEwIAz+V6LGyz8GxRFAkB9rZftmMGeA7lCAA88xhaBPvKplfl&#13;&#10;9TUyku7hRB7Hb8aUACX+YLePx/YMAAAAAMD/Z+8OYqO48j+BV3d1WxvZwgti8GqWWAr/A9nVMof5&#13;&#10;XzZDmDOHznlG8twZMv9zRuL+jzR7DsPu3bmvNJm5JJcoEb4kF4ORI3mIsI0EtkSrGwx2NU0v5j+w&#13;&#10;QxJD46quelX1+UhoRpG7uur73quuV13v11Axm73PhAA5+M//SXEEAIC68YxWenEcp22DNNUAQ1z7&#13;&#10;oVOF214ABEpxBABMgmo8CVteXt5Iu420Nyco4eByUw+MFwAAAAAAACBYG72/CAFyMDdzTggAVILn&#13;&#10;3IAy2dvbWynL6bXm7w8AE6M4AgB1M5rQ35ZtAvrsfS5evLihS1CqAewGPAAAAAAAAAAc6Oa9xWgw&#13;&#10;7AsCJqwdH4mmp+YFARnzfBjgfCAPqt1vms1MlzLmuvYi7+YLfP8AoNhrChEAUIKJnslawOI4FkIW&#13;&#10;ndxNSwAAAAAAAAAgpY3eZ0KAHMzN/FoIAFAznvXVRqSXRXGEJEn8QOQEh1FF3gOAql9TiAAAk6/S&#13;&#10;7esoy9ckSXIjzc40Gg29EMj3ZOrmNRh7AAAAAAAA/Egy7EWbiiNALk5Mvy8EgJx5dgWAfbu7uwcV&#13;&#10;R8h0nUVB28nlI1UvAqDsFEcAqD4TF17pyZMnvcp2fjfC0W/kAQAAAAAAAFATm72/CAFycvStXwih&#13;&#10;ZDwDg/4MAMVrtVpCYOKXSiIAqD7FEQDABCi1drvtZnsZOrk20kYAAAAAAAAAVNbq9mUhQE7mZs4J&#13;&#10;AQAACrC2trZU00P3oDkA/IPiCAAmLo635nn2+/2r4gLg2YdHTQt0KEyC/gwAAAAAAJTdTnIr6j66&#13;&#10;JgjIwYmZ94UAwCt5fgOMlyrlkeU+NRqNXHddj5Kn4wWoJsURACD8CVPwk6pm0yUFAAAAAAAAAEBR&#13;&#10;VrcvCwFyMjfzayEAAJWiQAF5abVaqbfR7XZ7kxwOGf0NADBBVjICQM31+/3N1BcUiiMAAAAAAAAA&#13;&#10;ABRmo/eZECAnJ6bfFwJMgIW5AMA4Op3OihQAoN6sZAQgLyPHF6atra0N3XOMBvbFC+D8AQAAAAAA&#13;&#10;AARoo/eXaCdZFwTkZG7mnBAAqAzPt4Hxkqc4jmvdhRwfAGRDcQSAgyeudb8wNzEpVzaF7lO73c56&#13;&#10;/Oll4Z8ja/neAM7/zsEAAAAAAAChuXnvUyFATo6+dUYIJeS7bgDnbXlAGBqNRqrXJ0lyI81wCnGI&#13;&#10;6xWyOeDcr28AvILiCADUcTI0ymAbVZiMPdu/xcXF67oKULoTvPs9AAAAAAAAAFEy7EWbvc8EATmZ&#13;&#10;mzknBKBQdX1uyvNi6INoo/LnkbYwwr4nT570nh9i6E2Q02tHE3h/AAie4ggAlGZ+7lgn48qVK/3U&#13;&#10;FxRNlxSZNLybcuibADhvAwAAAAAAb+DmvUUhQI7+65GOEAAA4BDiOE69jeFw2M95t61jAYAAWckI&#13;&#10;gElQObPKNPPRaJTqJoHiCFRuoBa4qNSCVjD2AAAAAAAAYFyr25eFADmamzknBAAAKMjOzs71DDcX&#13;&#10;5NqOipMVAJmwkhEAEyQ5RXt7eyuVPWiLXQGcNwEAAAAAAKCC7j74KtpJ1gUBOTkx874QAHgtz18B&#13;&#10;/LQ4jid6+pWwnACoD8URAExgIBPtdtsN3TKcDLQRAAAAAAAAAFTC6vZlIUCO5mZ+LQSYEM+1AUD1&#13;&#10;Pw8bjUbqbdy9e3dFT+FVw0gEAPWgOAIAmAhFDx8+dJMAYJIfML7ABQAAAAAAADK0k9yKNnufCQJy&#13;&#10;dGL6fSGUkGc2ACDcz0qf0/XqH1kUR7h//36/rk2hNwLA/6c4AoAJjOMtx3GPJpnn48ePe6kvKpou&#13;&#10;KwCgFhcuvpACAAAAAAAo3N/vfSoEyFE7PhLNzZwTBACV4jkgIE+tViv1Nrrd7rjrHia1/sKaF8cL&#13;&#10;QACsYgQAoiRJUldQVBwBACAcvrwGAAAAAIBqW93+RAiQo7mZXwsBKFxdnwXwDIT2Bn2T5zqdzooU&#13;&#10;AACrGAGAaH19PbibBCHeQHJTK5w8tAX6AQAAAAAAAFBXN+8tRoNhXxCQoxPT7wsBAGrK87KQjVar&#13;&#10;JQQAIBOKIwCQp1HFj2VU53zb7bYeDkC5P9x9kQQAAAAAAEAJrG5fFgLk7O3ZD4QAABAoz/7VI48k&#13;&#10;SW6kiaXoZglwnyZ9fAAwMYojALx6Ulj3C/SRY0i9jVEZ8jl79uxVIz6Y844QtIU80N4AAAAAAADA&#13;&#10;T7r74Kuo++iaICBH01Pzz/4Bk+E5FfRngOprNBqpt/HkyZPe89Nt6B8HBb02Kkk+dTmGNNcTLigA&#13;&#10;XkNxBABqO1+wf9mK41ivgqxOAO5nAAAAAAAAAPATVrcvCwFy9vZsRwgl5RkcAIAwZLHWIEmSjbwv&#13;&#10;J0O/3NWzAKgrxREAKJOR45hcHsPhcDPN67Oo5khOHdCXfgD4LNFOAAAAAABA6ewkt6LN3meCgJyd&#13;&#10;mD4nBAAASCGLtQa7u7tZFkcIck1HgTxsCECpKI4AQFUmQyZjKXMaDAapbxY0m80gF+FZGAg4FwEA&#13;&#10;AAAAAABlt3znYyFAztrxkejkbEcQAFSO59nQB8lTHMcT7U4SLkVO2gmAzCiOAGAiA88Mh8N+2m1M&#13;&#10;+KYFAAAAAAAAAEAt7SS3opv3PhUE5Gxu5tdCAIJgETHg3KIt6r5Pa2trS3oKr+qyIgCoD8URAKDa&#13;&#10;E6Kxj2dnZ+e65gcAAAAAAAAACM/q9mUhQAFOHukIAaBAFm5rb6Aacv4RxtquCQGAulAcAcBExvGW&#13;&#10;57iDz6bVahmxdeu4bkSjD6JPAQAAAAAAwEQlw17093uLgoACnJxVHKGsfP+vnQDKfp5yjtQPqqTZ&#13;&#10;TL+EcXFxcZI/BlmJ9RwFZuN4Acj32kIEAMC+tbW1peBmlQHeSHJzS1vIHO0NAAAAAAAA5Gl1+3I0&#13;&#10;GPYFATk7+taZaCqeFQQAAKSURXGEK1eumBgDAP9xbSECAKiUQleyxnGsBajWgLI4HMA5UjsBAAAA&#13;&#10;AAAFSoa9aHX7E0FAAd45uiAEAMbmGQ0w9uRxsLTFEYbD4WaaWIpulgD3CQBKTXEEAEKY2FXpWEo7&#13;&#10;cV1cXLye+sKi6dIik47lJh36AQAAAAAAAABPrW5fjgZDP44JRXh79gMhAABAAAaDwUZJdrWOD4B7&#13;&#10;6B2A3FnBCPC6q3SrU0cVPoZR4DmM8nyfK1eupP4mXXEEgNdeVwgBAAAAAAAAGEsy7EWr258IAgpw&#13;&#10;9K0z0fTUvCCAIHjmCIAya7VaqbcxHL6oGpjrGou8P/Iz+Nsqr/+py3WfCz+AMVjBCICJDi8Mh8PN&#13;&#10;VBcWARdHMEeUBwAAAAAAAACUybe3P4oGw74goADvHF0QQol5NgqMZWQLVMvOzs51KUzuY0EEAJSN&#13;&#10;4ggAmBSVO6tRlq8ZDAYbaXeo0Wi4aQpAuT+kfY4BAAAAAABQsJ3kVnTz3qeCgILMzZwTAkyY5zMA&#13;&#10;54T6Zq6965VHq9WaaHw5vWaS26lFNxcBAFlSHAEAEyZeGA7T/9zAhG9eAPz45O8mOYDzJAAAAAAA&#13;&#10;VMzfFUaAwhx968zTf78QBAAAtRXaM2dra2tLWiVdk4oAgCpRHAHAhAZe2NnZuZ52G41GQ5B1O7FY&#13;&#10;cAnGN/oIAAAAAAAAmUmGvWh1+xNBQEHeObogBACg0GejPJelH1RJu90WQoouKAI5AfBjiiMAYGIS&#13;&#10;zvuPJrRvuR5PHMfV76BucmkLmQMAAAAAAAAwIavbl6PBsC8IKMjbsx8IAYA34rk6gMlaXFwc90cg&#13;&#10;J7Xeoq4neh9wAARJcQQAEwp4YW1tbSm4zu+GMTXug/o/AAAAAAAAQL0kw160uv2JIKAgR986E01P&#13;&#10;zQsCAKAEPGdbDln8+OKVK1dUECSX04oIAMpBcQQAMCHLVLvd1gJZNKKbdWB8AwAAAAAAALWzun05&#13;&#10;Ggyt+YCivHN0QQgl57kM9GkAfGaEpdFopHr9cDjcTBOLngEA1aM4AgCFzLsrfiyjsh7z4uLidd0T&#13;&#10;AKCCF+AelgAAAAAAgOAlw160uv2JIKBAb89+IATIge+w0UdkC9RD2sII+waDwUZZTrEp/ltpP1b0&#13;&#10;cgCKoDgCAHWZsIxKmsMoz/e5cuVK6p8eaLVaRkxZBoUb3ADOkQAAAAAAAARjdftyNBj2BQEFOTnb&#13;&#10;iaan5gUBADnzrJb2prriOE69jSRJnhdHyHVtRd5Do6T7XYXsASghxREAxpuAu8Cu7oRH2/5AkiQ3&#13;&#10;KjyWNTAY38gWfQQAAAAAACA4ybAXrW5/Iggo0MkjHSEAALXgmS9tkZdmM/3Sxd3d3Q095eVuE+i2&#13;&#10;SH8+0B4A415jiACAgCdasprcdg58zZMnT3ppd2i/wqN5GQAAAAAAAADAeFa3L0eDYV8QUJB2fCQ6&#13;&#10;Oas4AgBvzvOy2lWfgoNlURwhSZKDJsuZrqMoaDu1OKWKAIDMrzFEAICJE/8sSZLUlRWzuIlByQae&#13;&#10;m8DaGwAAAAAAAIBDSYa9aHX7E0FAgd6e/SCaimcFUXKeaQEAXFuEddxZrCtYX19f0RvTNakIAKga&#13;&#10;KxcBoB4TwLGPZ3d3N3VxhDiOq99BfJGGvoZ2BZx7AAAAAACADKxuX44Gw74goEDvHF0QAuTEd9ey&#13;&#10;AqA+slhX0O12e+N+dFbtUkAPAoCfpjgCQP2M7Gfpj3ui2fT7/c2022g0GtmG4gY/RQ9MfRAAAAAA&#13;&#10;AACACdhJbkWr258IAgo0PTUfzc2cEwRAIDyvBzhXVEcW6wo6nc7KJLtSRn9TyWFmPwEIleIIACYW&#13;&#10;8JKtra2NtNvIosIjbtoBOA/LCgAAAAAAoOqW73wcDYZ9QUCBTh//UAgA1IJnfMD4zlvadQVPj8uE&#13;&#10;mdyGkQgAykNxBACYzCRoFOA+jWV5eTl1cYRm0yVGaTqvG92AcwUAAAAAAAAUYie5Fd2896kgoGCn&#13;&#10;jv1OCABQEM+mAa+yt7e3kuYUU/QpLsB9AoBKsHIRgJAmeo45gP27ePGi4ghAOU+yviQBAAAAAAAA&#13;&#10;SuTq+gUhQMFOHVuIpuJZQVSA50YAIPzPTJ/X9dJqtTLtPqEPrTqeTvRyAIpi5SIAdZq4jEqaQ+7v&#13;&#10;ORqN+qkuMAIujuCmGgBQ64t610IAAAAAABCEuw++irYefC0IKNg7RxeEAATJ9/vaiXq2qz6lr1VJ&#13;&#10;o9FIvY1+v38172Ypoitk8LfW+wBQK4ojAIw/8XShXd2Jz6gCxzHK8jV7e3srqS8ymk036Op3nqzl&#13;&#10;e2tvAAAAAAAAAN7Ut7c/EgIUbHpqPpqbOScIyJFnjgCgPuI4nuhlRU6vmeR2Cr8000uDuk7WHgBv&#13;&#10;QHEEAEyS+JHhcNhPu40J38yAep1U3evQrmgnAAAAAAAAKuPmvcWo++iaIKBgp49/KASAwHhWB3A+&#13;&#10;qs5xNxqN1NtYW1tb0hvL3aVEAMAkKI4AgAkUP7Kzs3M99UVGs/qXGW7C1+zEor0BnCcBAAAAAABS&#13;&#10;Soa96JvbHwkCAvD27AdCqAjfVwM4V6I/E55WqyWEAIaLCACoIsURAExwCC+n0YT2bezXJEnST32R&#13;&#10;kXFxBNU3AZyPAAAAAAAAoOyu3fn3aDDsCwIKdnK2E01PzQsCAAAmpNFopN7G2bNnr475p5NaXxHy&#13;&#10;mhLkBFBbiiMAYKLCj6yvr6+k3UYcx4IE8v/gsIAfwLkSAAAAAAAC1X20HK1u/1kQEICTRzpCAICC&#13;&#10;eYYFqj2WrCcod7cSAQAhUxwBwASDybXNqKz9pdvt9lJfZDRdZpSm87q5DAAAAAAAAAAT983tj4QA&#13;&#10;AWjHR6KTs4ojQN48pyYr7QT17rfGDG9qd3d3KU2XK3q4BbhPhNtfAHhDVi0CgEnTj/av0+mspN1Q&#13;&#10;yJUe3VwDYwkAAAAAAAAgTzfvLUZbD74WBATg7dkPoql4VhAAwI8oHgDZaLVamQ6P0E8dWhwA8qU4&#13;&#10;AgB1mwSOarzfb2Q4HG6meX2j0dDDyXeQuCmMfot2khUAAAAAAECAkmEv+ub2R4KAQJw+/qEQKsT3&#13;&#10;1GA8AzjnhafZTL9ksd/vX827WYroCjXebwA4/LWGCAAo8QRmVJFjGxW4nQNfMxgMNtLuUBzHblbX&#13;&#10;7SShvWULAAAAAAAAwEu+vf1RNBj2BQEBOPrWmaf/fiEIAGrF84dgzOR93FkUR3jVrub0mklup+j3&#13;&#10;rvLaIABqQHEEgDeb7LngpjaSJEldHGHCNzVCOS/oLPX6HBACxgBgPAMAAAAAAGO7++Cr6Oa9TwUB&#13;&#10;gXjn6IIQAABgwrJYR7C2trYkyVLzkOK4QXmgE+DNrzVEAEBFJzImBynt7u6mLo4Qx7Eggfw/ANwf&#13;&#10;AgAAAAAAAAKQDHvR0voFQUBATh37nRCgAJ7nAZwX0HfqJYt1BN1utyfJdMNFBABUleIIACY6hJnT&#13;&#10;aEL7NvZr+v3+ZtqDaDQa2YZS05tZbuIBAAAAAAAAQPmsbl+OdpJ1QUAgTh1biKbiWUEAQfO8oHYC&#13;&#10;qML5qNlMv2Sx0+msjBvDYaKb0HYzaVY9W04AvOZaQwQAmLDwU7a2tjbSbqPdbguyLAPNjXoA50lZ&#13;&#10;AQAAAAAAZKb7aDm6dudjQUBATh//UAgV4/tpAHyulOP4fGbXT9riCE/7TF+KxQ1ZEQAQ/LWGCABg&#13;&#10;opPAUYD7NJbl5eUNTQq89iTjhrUMAecfAAAAAADgR5bWLwgBAnL0rTNP//1CEACB8gwDxoAxQHWk&#13;&#10;LYywb29vbyXNkCp6SAe4TwBQresNEQCUjkmRNsxl/y5evJi6OEKr1Qr3IN1ErObg0q4AAAAAAAAA&#13;&#10;FGz5zsdR99E1QUBATh//gxAAAAhC1Z93zqI4wnA47D+PK/Tm1KPLPyRFAFDC6w0RAFDDicSoxvv9&#13;&#10;RpIkuZF2G41Gw4L1ug3qird3kcdnLGGMAwAAAAAAQNi6j5aja3c+FgQEpB0fiU7OdgQBBfGsCRiD&#13;&#10;YMzUSxzHqbexs7NzPe+mL6K71Xi/ASAVxREAKPtEZlSRYxsVuJ0DX/PkyZNe2h1qtVpGDQAAAAAA&#13;&#10;AABQecmwF335/W8FAYH5l2O/i6biWUFUjIWL6NcAEOZn0P6PK6bV7/c3D9rVwxxeVjEV2USBbquK&#13;&#10;+wNACSiOAAAc6OHDhytpt5HFzY3Q+UICjEvAGAQAAAAAALh259+jnWRdEBCY08f/IAQAMuO5GBmi&#13;&#10;7/Bq7XY79Ta2trY2JFnu4SoCACZJcQSAN59Qu0gvz4RGW6XM5fHjx720bxbHcdZjsK7nHj0XwLkY&#13;&#10;9GsAAAAAAAjU3QdfRavbfxYEBObEzPvR9NS8IAAAICdZ/Lji8vLyuMURPAAnl3I3lIc4AQ5FcQQA&#13;&#10;CHdiOCp639bW1pZSX2w0XW6UaGItBPQdGQIAAAAAAABvKBn2oi+//40gIEDvHv+DEAAC59kp6t4P&#13;&#10;83jvqh+ffhuWLH5c8eLFixuTjC6jvylq3wCg9qxWBKj5fNh+8irdbreXdhtZ3NwAILAPZl9WAAAA&#13;&#10;AAAAwAtL6xeiwbAvCAjM9NR8dHK2I4gK8tyCtgKMQaC6kiS5IYXiPjrsJwBloDgCAEx+kjUKcJ/G&#13;&#10;0ul0VtK+ecjFEdz0rWa2VW9X/RYAAAAAAAAgHKvbl6PN3meCgACdmbskBKA0PBcG4HxfBa1WK/U2&#13;&#10;njx5kuYHHkNcu+FDHgAypjgCQEnnxCIofTuMAm/7F+8zGo1S/bRBo9F4vh09huoMfv1ZOwHGoLYC&#13;&#10;AAAAAIDa6z5ajr69/UdBQIDa8ZHo5GxHEABkyjMWYIzzas1m+qWK/X7/6vMmyavpc35dnseGdgCo&#13;&#10;5jWHCACo6YRiVOEcMj22vb29lbTbaLfb1e/EboYB1OOixfkeAAAAAACAp5JhL/ry+98KAgL1L8d+&#13;&#10;F03Fs4IAgMB4/gp9p9rZZlEcIUmSfpaHF9h2ogCPrew5AFBDiiMAUIUJzajCx1Z4hkmSbKTdeKPR&#13;&#10;MGoAXnciduMeAAAAAAAASmNp/UK0k6wLAgJ1+vgfhABQAp6ZAqiWOI5Tb2N9ff2gH3e01iOsbVVx&#13;&#10;fwAoCcURAKj6ZMVkKaXd3d3UxRGyuMnxUqPW9GZ4Hsftiwb0HQAAAAAAAIBXW92+HG32PhMEBOrU&#13;&#10;sYVoempeEBXlGRVtBeB85fgIt12bzfRLFbvdbk8Lp+seNX9/AGpAcQSAw00kXaybIIb0vqNJHs/d&#13;&#10;u3dXUl9wNF1yAFTwekgI6CfaCgAAAAAAaqf7aDn69vYfBQEBe+foghCAUvGdPfqVdnJ8VEWr1Uq9&#13;&#10;jU6nM+76hUmtowh57QjVOkdqc4BDslIRgJH95FXu37/fT7uNOI4FSb4nDDeLAQAAAAAAAMhYMuxF&#13;&#10;n6+dFwQE7MTM+9HczDlBAABACQ2Hw00pFMbaIgBKQ3EEAKjHBOzQ73/27Nmrad885OIIFpnL1vHp&#13;&#10;h6BfAQAAAAAAMI4v1s5Hg2FfEBCwd4//QQgATIRnhgDnkVdrtVqptzEYDDbSRFx0E+vlAJAPxREA&#13;&#10;Sjw3FkHp22YUeNu/eJ/RaJTqm/1Go/F8O3oHAAAAAAAAAFA6S+sXou6ja4KAgE1PzUcnZzuCqDDP&#13;&#10;n4ExjTYH/TNczWb6ZYoPHz5ced4keTX9hF+nYwU87EUAUOLrDhEAUOOJxaik+537fu3t7a2k3Ua7&#13;&#10;3a5+J3ZTDHAeAZyDAAAAAACgcm7eW3z671NBQODOzF0SAgTC988A+FypX7ZZFEd4/PhxL8vDCzX2&#13;&#10;kh6bgQhAMBRHAKAy8/KKTNqCfO8kSTbSbrzRaOilWTSSm3von2hz9BMAAAAAAIDc3H3wVbS0/ntB&#13;&#10;QOCmp+ajU8cWBAGUjucqwBh0fFRFHMept7G2trZ0UHcucihV5L2dEACoDMURADAx4rV2d3dTF0fI&#13;&#10;4mbHSx3QzbrJDW7ZAgAAAAAAAEDUfbQcffn9bwQBJXDq2O+EAAD/4DlQ7eT49J0iNJvplyl2u92e&#13;&#10;Fq5PVxYBAIe+7hABADWYtIxKfhyjCe3b2K+5e/fuSuqLjqbLDnIeOG4aA8YgAAAAAAAAh5QMe9HS&#13;&#10;+oVoMOwLAwLXjo9Ep49/KIiK8z094BwEELZWq5V6G51OZ9x1C5NaPxHympEo4P0P5f0BqAmrFAEO&#13;&#10;e8XuLhc1cv/+/dTf9MdxHPJ41siydXzaCQDnTAAAAAAAeOGLtfNR99E1QUAJvPuzf4um4llBQCB8&#13;&#10;74x+gjYHDmM4HG5KgRp9LvpgBEhBcQQAnl1X20/t/Cpnz569mvbNQy6OABDUydq9LgAAAAAAACjU&#13;&#10;0voFhRGgJNrxkej08Q8FAQDAoeXx3GbVnw1ttVqptzEYDDbSRKwnp+ui9hOAMlEcAQDym3SN+99C&#13;&#10;mtS9eJ/RaNRPs6FGo/F8O3oHVPnkZ4xrc9BPAAAAAACAElu+83F0896ngoCSeHv2g2gqnhUEUEqe&#13;&#10;pwBwrqxKtln8kOLDhw9Xnu9aXhFk+Los14oAAK+hOAJAyeejItAOee3X3t7eStpttNvt6ncGN+AA&#13;&#10;AAAAAAAAoJRu3luMrt35WBBQImfmLgmhBjyTBeCcKSvHR9ie/5BiGg8fPtzIcgiEOjT1Fu0AQHqK&#13;&#10;IwBQ9wnGKMDJTpDvnSRJ6psNzaZLj0waKYeblW6IAjhXom8DAAAAAECd7BdGWFr/vSCgRE4dW4im&#13;&#10;p+YFAQCUjsIMVE0WP6K4vr5+0I85WtuRfp9GJc4BAH7ECkUAqjTBMeGaoN3d3eCKI7hxRt37iDEg&#13;&#10;KwAAAAAAACC97qPl6JvbHwkCSubM3CUhQGA8o4N+DVDPc1Kj0Ui9jeXl5Q0tXJ+uLAIA0lAcAYC6&#13;&#10;TF5GJT+O0YT2bezXrK2tLaU9iDiOjYQ6Dn4FCkC/Av0aAAAAAAAI1H5hhM/XzkeDYV8YUCKnji1E&#13;&#10;01PzggAoIc+QaHOgerJYJ3Dx4sVxiyNMat1EyGtFooD3P5T3B6BGFEcASHPl7k4NNdLtdnupLzya&#13;&#10;zZDHs0YGcA4FAAAAAACgRhRGgPI6M3dJCDXhmQT0bQCc88OWxRqBJElu6CnU6JzgQhAg7fWHCAB4&#13;&#10;fn1tP7Xzq3Q6nZW0b95qtbQA1OFE434N+jvo2wAAAAAAELid5JbCCFBSp44tRNNT84IAAA7NszHa&#13;&#10;SV/IThbFEQaDwUaaZtQK6YaB/QSgdNcfIgCAXCdf4/63kCZ3L95nOBxupr74aDYrfxPJTTIAAAAA&#13;&#10;AAAACFcy7EVffv9bhRGgpM7MXRICBMhzc2Acoi9Qzz6SxQ8o7uzsXH++a3lFkOHrslwjAgCMQXEE&#13;&#10;gArMS0VQyXYYFbidA1+TsiLjM3Ec6y1ZNKxKqGgnWYFxCAAAAAAA8Mb2CyN8sXY+6j66JgwooVPH&#13;&#10;FqLpqXlBAJRU2Z4d8awL+pXj4/X2fzwxrX6/f9CPOGa6HqKg7Uxqe2gHgPpef4gAABONA9/TpOcH&#13;&#10;+v3+1bTbyLo4ghtohNBH9EP0KwAAAAAAAAifwghQfmfmLgmhRjw7gb4N+jsQ/njKYn3A1tbWhhZ+&#13;&#10;ubnf8L8fZlt5vR4AMqc4AgCTmnTZnwq2YZIk/dQXH02XH7XsZG5ug3EOGNcAAAAAAFAghRGg/E4d&#13;&#10;W4imp+YFAQAAAcmiOMLZs2fH/RFHD7WVnzYEIDWrEwGo0yRmVPLjGBW9b+vr6ytpt9FqtcLtoBYA&#13;&#10;gvEE+jsAAAAAAEDlKIwA1XBm7pIQIFCenQCA+n5GNhqNtBn1J90MGf1NUfsWBbz/obw/ADWjOAIA&#13;&#10;1M+hJ56Li4vXU198NF1+AAAAAAAAAAD5UBgBquHUsYVoempeEABwAEVKZKWd9IUiZPHDiXt7e2l+&#13;&#10;wFEjAkANWZ0IkH5CXKXJ1Mh+5rKvo7L2jStXrqSuyvi8OELVbya5WQYAPiMBAAAAAIBi7SS3FEaA&#13;&#10;ijgzd0kINeO7ZTCu7S/Ggb5L+H0kix9OfPjw4fPiCKVdZzHGfyvT/tvPyY4/J2mALK5BRAAApZ6s&#13;&#10;jSa47Z+0u7u7lHYb7XZbi2czMa7Ee6CdZKVtAechAAAAAADIWvfRcvTX795TGAEq4NSxhWh6al4Q&#13;&#10;QCX4Hh5wjqNKsiiO8Pjx416W3TCjv8nydQBA1tcgIgAgQKOSvueoAjm89r2TJNlIfQHSzPYSxI00&#13;&#10;Qugj+iHUexw4BwAAAAAAAIRjvzDC52vno8GwLwyogDNzl4QAAfPMBOD8APUdT1n8aOLa2tpBP94Y&#13;&#10;5HqKArc3qkAOAJAJxREAKjLXFcHE8pDtD+zu7gZXHIGSDEw3ubU5AAAAAAAAwIQpjADVcurYQjQ9&#13;&#10;NS+ImvHMCQBAOWSxLmB5eXlDki9fDge6LdkCEM41iAgAMEGoXNajSbbhKyozji2O43AD9sUaAPi8&#13;&#10;BQAAAAAASunmvUWFEaBC2vGR6Jc//5MgAOA1PIsjK/S3oo4vi+IIFy9eHLc4wqTWSTgx5NhtRABA&#13;&#10;FloiAKCAyUyjAu9f9HEUptvt9tJuI+TiCAAA/ODCdzSKGo2GIAAAAAAACNp+YYSl9d8LAirk3Z/9&#13;&#10;WzQVzwoCqIw6L8ou27FbQA/VH4PGeXpZrAlIkuRGnbt6YNsp6/sDUENNEQCAifSbvKbT6aykffO6&#13;&#10;FEdw0wz9TVbaFgAAAAAAACZv+c7HCiNAxbTjI9Hp4x8KAgCoDAv+qVo/zGJNwGAw2Hi+a4c5HC2a&#13;&#10;rjuIAICyUhwBIJsJYpUmBSP7mcu+jjI8ptyzyKJC4/7NEDfgMjn/VOI9qpIVoMI9AAAAAAAA+Vpa&#13;&#10;vxBdu/OxIKBi3v3Zv0VT8awgash379oLcH5Am1MOWRRH2NnZuZ53V83wdVmuCSH7NgvxPKl/AGRE&#13;&#10;cQQACHviNSpwOwe+5p8qNB5aFjdDfjBR1Pso/gSgHwI4Z2ovAAAAAADIRTLsRZ+vnY9u3vtUGFAx&#13;&#10;01Pz0enjHwoCAACicJ/dymI9wN27d1cOOuzDRJVV5Fk3oV4MANlSHAGAYOfwNXnPUsqiQmPWxREo&#13;&#10;ycC2sFKbAwAAAAAAAKS0k9yKvlg7H209+FoYUEFn5i5FU/GsIABgDJ7RA4qSxXqA9fX1DUmOd7qv&#13;&#10;yXsCwFgURwAw2ZFHNbOdaKXEV1RoHFvIxRHcKAYAAAAAAACAMHUfLUd//e69p/97TRhQQdNT89Gp&#13;&#10;YwuCACqnzs8llu3YPUOqL4L+Np4s1gN0Op1x1yVMdH1ESF0n0G1VYliKAKA6FEcAoI4ThVHJj7nw&#13;&#10;rO/fv99Pu42QiyNAaU/EbtxXNiv769gBAAAAAACIopv3FqO/fferaDDsCwMq6l9//ich1Jjv3LUX&#13;&#10;gHOm87KsyqHZTL8kMUmSGyF0uZK/bx3X8QBA1BIBAAVNahpiKG87nD179mram0J1KY6wn1Oj0Sj9&#13;&#10;ewCAzzC0FwAAAAAARfr29kfR6vafBQEVdmLm/ejkbEcQAFByFp5rc6rfTlmsBXjy5EkvzeFo0TC6&#13;&#10;lQgAKILiCACUfSLVKPG+jvvfQsrixfsMh8PNOI5PptnY/k2Rp9uxyK4MHbgiiyEVqwAAAAAAAAAo&#13;&#10;l2TYi778/jfR1oOvhQEVd2bukhAAAKAEsiiO0O/3r/7j/+a1wH6U4etGGW6/CIoaAFBqTREAZDQz&#13;&#10;qFa5QxOdauY3yvI1g8FgI+0OZXFT5AfjUO8rx/lSCNocAAAAAAAA4LW6j5ajv333nsIIUAOnji1E&#13;&#10;czPnBFFjni9B/3bs9lffAsozzjMqjrB50GEfJqpQm1Avlt8/xrK+AJAhxREAMJEJf/IU5CTonyo1&#13;&#10;HlrWxREAAAAAAAAAgGq4eW8x+nztfLSTrAsDauDM3CUhQIlY2wU4b0G9ZbEOYGtrayPAQ7OeJNwc&#13;&#10;AOAFxREAqsUEZHJ5jGpy/GO/5hWVGscWcnEEN0GhBh8SqnzbX8cuL7QXAAAAAADBSYa9aGn9wtN/&#13;&#10;v48Gw75AoAbO/JdL0fTUvCAAgErK43mbqjzTU5Ws6vCMVRbrAM6ePTvujzVOdF1ESEMg0G1V4vQi&#13;&#10;AoBqURwBAMo5SSp8cpZFpcaQiyNAaU9KFq0CAAAAAAAAJdV9tBx9sXY+unnvU2FATbTjI9Hp4x8K&#13;&#10;AgAqwjOMUH3NZvrliMPhcDOAQ6ntWhAAKLuWCADIeJLWmMDfFr2v2uwn7FdqTHsDsy7FEfZzajQa&#13;&#10;3kN7AAAAAAAAAHCAm/cWo29ufxQNhn1hQI2cmbsUTcWzgqg5C2nRvwGc5yhPO2WxBmAwGKT5oUad&#13;&#10;LowcRtoMgKIojgAAxU8IG2Xd5/2KjXEcn0yzsf2bI0+3YyE5VP1kp2AEgHM6AAAAAAD8hGTYi769&#13;&#10;/VF0896nwoCamZ6aj9792R8EASVjESxV7Sv2F2A8WRRH6Pf7V5+fzvI6bQa6LQDgEJoiAKDkE7ZR&#13;&#10;BTMdTXD7oyy3m7Ji4zNZ3Bx5aWfd7C3HYNBO6Iv2V99CXgAAAAAAUHvdR8vRF2vnFUaAmvqfb/9v&#13;&#10;IQAAE+fZJPTdbGVUHGHzoMM+TFSTbIYA9qGoY7KfAARLcQSAbCefLr6Z1EQsyL71TxUbDy3r4ggA&#13;&#10;AAAAAAAAQPiW73wc/e27X0XdR9eEATV0Yub9aG7mnCCwYBUAoGSyeP5/a2trI8BDq8UaEAqZ8+gL&#13;&#10;ABlriQCA0OcBT/81AnnPIvYl6Mz3KzaeOHEi1ZuFXBxhfw7aaDSMQso3iPVdAHzWAAAAAAAQqJ3k&#13;&#10;VnR1/UK09eBrYUCNvff2/xEClJB1XYBzRHiZVCX3qmRV9XGwf3xZPP9/9uzZcX+k8TCBlrERRgEd&#13;&#10;i5M5AMFrigCgevNNEdQmj1HRx59FxcaQiyNk2lhu+NauPbQ5AAAAAAAAwMtu3luM/vrdewojQM29&#13;&#10;+7MPo+mpeUEAlVfnZ8jKduye9wNjh/Fk8ez/cDjcDKH7Vnlo6qnyAKi6lggAmMDEoTGBvy16X0M+&#13;&#10;jiL2/9lr9is2pr2p9fwGiV8fzqAhc8hQO6H/gD4vLwAAAAAA4E0lw160tH4h2ux9JgyouXZ8JPof&#13;&#10;c5cEAQApWJAOFHXOyKI4wu7u7srzXTvM4ZS9OQLbTh7v70MLgMw1RQAAlZngFiJJkhtpt9Fut/WC&#13;&#10;OnZ8N+fRF+0vAAAAAAAAlbfR+0v0f2/8N4URgGf+9ef/K5qKZwXBM54pAMBnDZRLFsURdnZ2rud9&#13;&#10;Kgh0WwDAIbVEAEAF7E8wGxXb18Me0zivO8y2D3zNYDDYmJqa+u9pQmk2s63X5JenAQByuLB1zQUA&#13;&#10;AAAAwCvsJLeib27/UVEE4IWjb52JTh1bEASUlAXGAOBzN4sfRbx79+7KQYd9mKgm2QwB7ENRxwQA&#13;&#10;QWuKACDzSWiVJgsmPmHlF2R7ZFG5MeviCIAvIwEAAAAAAIDirG5fjv763XsKIwAv+eXP/yQEoDbq&#13;&#10;/PyWZ9e0O/llUpXcq5JVHcZBFs/9r6+vb4TYDQPfXu1OoRX6LNAXACZxTSICAExs3ug9RzXJb+zX&#13;&#10;vKJy49iyqCA5wcmoEYj+IxPQ5+UFAAAAAACMoftoOfp87Xz07e0/RoNhXyDAC6eOLURzM+cEwQu+&#13;&#10;Hwacj5w/MXYoX5tnURyh0+mMu/5gousgQoo2oGMxsAEoBcURACo67xRBbfIo/NiyqNyYxU2SUjSW&#13;&#10;qqa1aw/Qf403cD4CAAAAAKAOkmEvWr7zcfS3734VbT34WiDAS9rxkeiXP/+TIAAAoMzX9Rn8IGKS&#13;&#10;JDcCOBTrS+pDHgAV1RIBABOaQDRqtq9lOuas9v/Za/YrN6ZdFLdfHKHRaDxbXLf/v9ToZKHN0RcB&#13;&#10;AAAAAACg1O4++CpaWr8Q7STrwgB+0pm5S9FUPCsIKDGF8wHnLjAO4jhOvY3d3d3rz3ftMIdT9uYI&#13;&#10;bDtlOmYAeMn/E4C9+4mR47oTBB1ZkZkgQaIKJEBS0JK0hhTUXG0XD/KF6pK0B2mwkLeM9WkwgHwc&#13;&#10;YLqsuS/M+zbsPvRp3UnfObCBvSxgo8UGeJlxs+rQ2ANlFmECNR7wH9yiDdLMriqmUi7GMktOj2Sx&#13;&#10;qKyMF5EvIr4PINSujnzx4vf+ZL7IeL+cEwIALHZqF4fSYzoYDNbyltFuy9kEwScWN/YBcxcAAAAA&#13;&#10;AFCQreHt5L/893+fXN14X2IEYE9HDi4m5459KBB8ie+F0cdBnweqN6ZGP4iY12AwuFt2OAsuq4kT&#13;&#10;oEkfgJmzCxGAOi2wWjWra5HXNE3Ze75mOBzePXDgwJt5KjTKJPnZZ5+Fu0C/Ag9ALG/83pMAAAAA&#13;&#10;AIAaGe48Tn712x8lv/yXvxEM4Gu98fIPBQGgQaq2Sd6mfqrct+rSf43D6gjxY4gbGxt7/SjjNB2h&#13;&#10;yM5Tx45psAFQn88lQgDABAsgu/niiV+Z7THxuUYZHOfn53OdbJQcIdpGtKkV/UdM0O6A8Q0AAAAA&#13;&#10;QPLrh5eTj//lb5Kt4R3BAL7WuWPfS04cflsgACAQm8gh3rHThPEZ4nn/jz/++O6kIS2zi0ReXuOG&#13;&#10;rBAA8HUkRwAoZmGbtewOKmKB04rknFVMGFFonUcZHI8fP56rjJiTIwSeHwrfPFiXc9SlPdAf1BcA&#13;&#10;AAAAAICq+2TzF8nH//J/JQ82/0kwgIl00vnkL09cFAioAZuxAfDewOh51bzPrD7rN/2VlZW7RXbN&#13;&#10;Kg6niK7FwA4/V4opQEHmhACgvp+jhaD0eGQVv7apy7l8+fKNvCdvt+VsavCiXxAA8N4AAAAAAAAR&#13;&#10;2hreTv7Lf//3ydWN9yVGAPblmy//bdJNFwSCr/B9MPo4YCxC9cZBiB9C/PTTT9fzXE6osMyqOWpy&#13;&#10;jkoNASEAqC/JEQCwkLDoyR27Xq/XH2VyzFvY6KaJm5EQeJAaU2Asgj4OAAAAAMA+DXceJ2t3/mPy&#13;&#10;/978X5J7j38uIMC+HD/8VnLm6AcCAdAwnh3Q7ogJ9RXihxC3t7fHyREMkhxTjLoCwLPPJkIAQCSL&#13;&#10;npZrnvhvoWI6Tdl7vmaUyfHAgQNv5gnKKDnCzs5OuCBnWdJqtYwwgFje/MzLAAAAAAAAURslRfjV&#13;&#10;b3/07N//nXy20xcQYCpvnvqxIEBN2OCL/q2+6A9o25HRc/55bW9v393rsqcJVaBjJn1dFrD8SndR&#13;&#10;oxSAGEiOAEDdFlqtBtQryuvs9/urIZIjRNu5bOhF/xETcQQAAAAAAKCmJEUAQll86WJyqHtaIHgu&#13;&#10;GzkBgLI/G9TlHLMW4jn/O3furMfYDSMvr+71AoCpSI4AwKQLITsvtf0L9fv9e8ePH891sk6nkzx5&#13;&#10;8kTUQzRcCRum67Ip2+Zy9AcwHtFmAAAAAABNJSkCENIoKcLiie8LBNBYEoCAsSi+1LXNQyRHWFpa&#13;&#10;Wp30lKLe3O4mBABMQnIEgOIWgFnLzqAiFjqtSM4ZW8KISepTaJ1v3bp149VXX81VxtzcXFPmBxsH&#13;&#10;xQQw1wEAAAAAAMyMpAhAES6cuiQIAA1lszRAfY1+ADGvnZ2de0W/FQU6ptS3z4jq6Y08/GcjMQUo&#13;&#10;kOQIADX/PJ3EtYG/CfGoesynqf/ua5aXl9fzrt9GyRFGm0ZtHoXAA9uYQn8EAAAAAAAgkRQBKM65&#13;&#10;Y99LThx+WyDYk71B2gz0b3EUE6hmX0zTNHcZg8FgfVy1aS6n6s1Rk3OIOQDRkBwBgKIXFC11bY7h&#13;&#10;cHiz2+2+nuvDSbudfPbZZ+Ea1iZciHfiNT7FEfRvbQYAAAAAQCkkRQCKdKh7OvnLExcFAmg0G6LR&#13;&#10;v9AfqGvbjn4AMa+tra0bWjh/F1FXAPic5AgAxLT4abnmif8WKqbTlL3nawaDwY28yRFGmSVDJkeA&#13;&#10;iTp1CRs5bRbVHwAAAAAAAKBsW8Pbycf/8jfJ3cc/kxQBKMw3X/5h0k0XBAIAgImVkQigLueYtdGP&#13;&#10;H+b1ySefrO8VwmnCHuiYSV+XBSy/0sPWzAVANJ9PhACAGi64Wg2oV5TXORgM7s7Pz+cqY5QcIdrO&#13;&#10;ZcO0mACYNwEAAAAAgAr4ZPMXya8fXn727z8LBlCokwvLu//gRfzCNRjjoD+KL9UVIjnCtWvX1mPs&#13;&#10;0pGXV/d6AcD0n0+EAIB9LIharr2R1zLxazY2NtaOHz+e78NJuxkfT8rYHFu1Dbg2DEOD3liNdzDG&#13;&#10;AQAAAAAoxCghwn979u/B5j8JBlC4TjqfXDh1SSCghmx+Rf9GHIGREM+BPZsv+isrK3cnPXyaU9Rp&#13;&#10;em3yW4sRB8CkJEcAKPKT+TMtu4KKWPC0Zvj6osqKqT5Tl3P58uUbf/VXf5Xr5GmajsePTXUQ9j3J&#13;&#10;mNK+oH8DAAAAAEANDXce7yZF+NVvf5RsDe8ICFCaN0/9OOmmCwIBNJ5N4uhfaCvq2hdD/PDhp59+&#13;&#10;up7nckKFJbZmiqgsk1f4MSimAAWbEwKA+n+uFoLGL5xLi12v1+uPMjvmLWycIAFowOQR6b0f96TQ&#13;&#10;vwAAAAAAgNg9evJxsnbnPyb/zy//p+T/u/9/SowAlOrkwvLuPwAAyuPZM21bthDP9W9vb4+TIzR2&#13;&#10;n0VE5Yg5ALXQFgIASlhYtAo4lnAxnSbue75mlNnxwIEDb+b6gNJuJzs7O+GC4BeniaSf6IsAAAAA&#13;&#10;AABAHsOdx8m9xz9LfvXbHyWPnvxSQICZ6KTzyYVTlwSCidjEqc3QXwDjfRZzR13OMfPP/p1O7jIe&#13;&#10;Pny4vlcIpwl7oGNCnq8RU4CYARATyREAYPaLxNaUf4tSv99fzZscIUSGycIazOZ2MQHMHegvaDMA&#13;&#10;AAAAgJI9evLxbkKEu49/lny20xcQYKbePPXjpJsuCAQAlSOZg/YF9ifEc/23bt26UZVpJPBxAEBB&#13;&#10;JEcAoI5iTSQQul5lXufE5/rkk0/Wjx8/nu8DSrsZH1HK2DRYtY2JNlKKLwAAAAAAAPC54c7j5NcP&#13;&#10;L+/+e/TklwICROHkwvLuPwA+ZzM2Texf+j00R4jnjpeXl9cnnV7KnMoiL6/u9QKAXCRHAGC/C6OW&#13;&#10;a486JpPUp9A6X7t2bX1xcTFXGSEyTAIVmmAlbRBH7QUAAAAAAPAndx//LPn1w/+c3Hv8c8EAotJJ&#13;&#10;55MLpy4JBBOzeRYA73neV6luXwzxg4fD4fBm0Zcc6JhSmymiemaRxwQAnv85RQgACl9cZi0734pY&#13;&#10;+LRm+PpYzhFb/Xdfs7Kycvev//qvc518NGTm5uaSp0+f2jhKHd8X9GttBWAeBQAAAADgSx49+Tj5&#13;&#10;9cPLyX979u+znb6AAFF689SPk266IBBQYzbeor8A5g4xGQuRHGEwGNwYX+Y0oal609bkHOxvPGsT&#13;&#10;gDI+pwgBQDM+XyfV3qgvVhUzGAzWDhw48GauDynt9ihTZMhFps156CdgzKG/AAAAAABANMYJEe4+&#13;&#10;/nmyNbwjIEDUTi4s7/4DgKqyV1H70pz4llHfJvS5NE1zl9Hv99f3CqGRNXl3EwKxAuDLJEcAoKwF&#13;&#10;RquAY+scn0n/Fiqm05S952u2t7fX8yZHCHEzpbAGq9jmzDLqa8MqAAAAAAAAwNfbGt7eTYbwq9/+&#13;&#10;SEIEoDI66Xxy4dQlgWBfbFJFP4d69i/9Hppj9GOHed25c2c95BQU6JhJX5cFLL/Sb0kFHQsA039O&#13;&#10;EQIAarwAazWgXmVe58Tnevjw4frRo0dznazT6SRPnjypf0eVVEBMxFe7i6P2Av0cAAAAAKDWHj35&#13;&#10;OPn1w8u7SREkRACq6M1TP0666YJAQM3Z8Axg/oQvmpuby13G0tLS6qRDqcxhG3l5da8XAOQmOQIA&#13;&#10;0yyQ7G7Sji9069atG6+++mquMtI01UrA7CdLm3rBmAQAAAAAgCl8svmL5N7jn0mIAFTeuWPfS04u&#13;&#10;LAsEAF9iMzgYc9S7n7Tb+bcc7uzs3Cv6krV6PbquEACw788qQgBAhRdArUjOGVvCiFD1maac3dcs&#13;&#10;Ly+v5725Mtr4OMo2+fTpU5sgKXcAlbDx1uZeMB4AAAAAAIB6Ge483k2GMEqKcPfZfz/b6QsKUHmH&#13;&#10;uqeTvzxxUSDYNxs40c/RXmhftFW1YxLihw4Hg8H6+DKnCU2oEMfW5BHV04AEoLIkRwAoZ8Gatez6&#13;&#10;i65Zkr03/s8yuUBtDIfDm91u9/VcH1Ta7VE5IceiDbgAxPY50XsT+jkAAAAAQEU9evLxn5IhPNj8&#13;&#10;JwEBauedV36SdNMFgYAGsFkVMFdQl3Yvo75NGAshkiNsbW3daPLQKaEck3J88482ASiJ5AgAzVpc&#13;&#10;tdS1Utc86d9CxXSasvd8zWAwuJE3OUKImyoFLlwrtcmvjPqGPIdNlPov2hf0cQAAAAAAYrM1vL2b&#13;&#10;DGGcEOGznb6gALW1+NLF5MjB8wIBADNgbyUwa6MfOcxrY2Njba9pbpqpMdAxk74uC1h+pd+S1BWA&#13;&#10;KD+rCAEAJS407GIrJhZlxnbic/X7/fX5+flcJ+t0OsmTJ0/q3yFs8oSox4IxCgAAAAAA0EzDncfJ&#13;&#10;J5v/NXnwx4QIj578UlCARjhycDFZPPF9gWAqNvSCcQ7GgzFH9ft1iB85vHz58o1JT1nm5UVeXqW7&#13;&#10;jhAAUBbJEQCo++LKbtYZxefOnTvrJ0+ezFXG3NycVqK+A9CGezAewDgHAAAAAIiKZAgASdJJ55N3&#13;&#10;XvmpQAC8gI3K2gugznPd6AcO89rZ2bnX6/X6RV6yVhcfAJpLcgQApl0otVx71DEJVZ9pytl9zdLS&#13;&#10;0mremyyj5AijTXQ201H6ANLnAHMOAAAAAADU3tbw9m4ShM8TIXwsGQLAM998+W+TQ93TAgENYuM4&#13;&#10;UOW5whymD1W5P8Ra3zRNc5cxGAzWx5c5TWhChTi2Jq9IPWOICQC8kOQIAFR9IdSa4etjOUe0hsPh&#13;&#10;zW63+3quDyvtdvLZZ5+FaxAbUIvt8OKrrdC+oI8DAAAAABCh4c7j3QQI40QIn2z+1+Sznb7AAHzB&#13;&#10;yYXl5MzRDwSCqdmgCsY5Yoz+KCbVFyI5wtbW1o0md5MKnMPgBqDSJEcAKG8RnLVmv4Or0Rv1Kxqr&#13;&#10;kPWYpKxpzrfnawaDwY3YkiMEHteV2pipvmh3/RHAXAoAAAAANMU4CcI4IcLW8I6gALzAoe7p5MKp&#13;&#10;SwIB8DVsFAbMB9Td6Pn9vDY2Ntb2GjrTDLdAx4Q8XynTjN5YnVhl3hQAyv28IgQAlLzgaBVwbNPi&#13;&#10;87zjyozXxOfq9/vr8/PzuU4WIvNkJRrfZkGg6R8SzIMAAAAAAMAUtoa3k83hnS8lQ5AIAWD/3nnl&#13;&#10;J0k3XRAIaBh7uNDHQR+GP+9zIZ7fv3z58o1JT1nm5eU4fxMHY1bQsQCQm+QIADRhQdZSr9nU486d&#13;&#10;O+snT57M92Gl7eMKMxocJWzUthkc/QvtJWYAAAAAAExmuPP4C8kPbicP//h/f7bTFxyAnBZfupgc&#13;&#10;OXheIMjF5k0Ac7x6oa2qH99Op5O7jJ2dnXu9Xq/IGzaxdKhYO7YBB0Dt2W0IQJ4FU8u1Rx2TUPWZ&#13;&#10;ppzd1ywtLa3mvdkyNze3++/p06c2QELoScLGYgC89wAAAAAAkRklPBglQvhk8xe7SRA2n/2TBAGg&#13;&#10;OMcPv5Usnvi+QADwtWxuFmP0R/Wtf33TNM1dxmAwWB9f5jShCRXi2Jq8IvWMISYA8LUkRwCgDgui&#13;&#10;1gxfH8s5ojUcDm92u93Xc31gabdH5YRrEJvyiu3w4ktN+5C+LcYAAAAAAEB+o8QHnydA+P2z//4y&#13;&#10;+ezZfx8++99bwzu7/wAoTyedT9555acCQW4282o3MQPMB2j3egiRHGFra+tGk7tJBc5hAgOg8iRH&#13;&#10;AIAXL/paDbymaa57z9cMBoMbeZMjhLjJUlhAA27kLWNTcNU2HtsoDTTqg4c5T8y0GwAAAABQA59s&#13;&#10;/mL3v1vD28nm8M6fkh98tpsU4ZcCBBCRUWKEbrogEADUks3r6MOwf6MfNcxrY2Njba9uPc1QCHRM&#13;&#10;5aYAvREAXvCZRQgASlydPNOa/S6gWW/438/565icYJprnvRvUbZjv99fn5+fz3WyTqeTPHnyxCRC&#13;&#10;Xd8bbBBF/wIAAAAAAKI13E1q8PGf/vc4+cE46cHI1vDO7j8AqmPxpYvJicNvCwQAUEkSB0Ax4yrE&#13;&#10;jxpevnz5xqSnLPPyAv+t9t2hoGNnXdeixo43JYCSSY4AQFMWZq0G1CvK67xz5876yZMnc5UR4iYL&#13;&#10;TDWobCwHAAAAAACgosZJDP7cKNHBKOHBV//2+y/97892+oIIUFPHD7+VLJ74vkAQhH1A2k3MXD/1&#13;&#10;jrG2Rx9qTnxHP2iY187Ozr1er1fkTaVYOlSsHduAA6ARJEcAgOkXja19/D22ehZxzHNfs7S0tJr3&#13;&#10;pstoc/rc3Fzy9OlTG9Uh9CQRaQII9dInQZ/RbgAAABCbqxvvBy+zk84nRw6eF9xAHmz+kyAAAEzw&#13;&#10;GfSdV34qEAAA7KlqCQ3KqG/Ic8Qa33Y7/zbDwWCwPr7MaUITKsSxddGK1BMAKkNyBADyLtJa6lGb&#13;&#10;OhZmOBze7Ha7r+f60NJuj8oJ1yABN+RVbXNfGfVtcnwBzHkAAAAATGr0q+w29AMAUKZRYoRuuiAQ&#13;&#10;ANSaX6pH/4L9S9M0dxlbW1s3mjw9qGOtYgVAxOaEAABeuLDKGna9ea57z9cMBoPcNzlC3GypROO4&#13;&#10;YdrMSUi7o38BAAAAAAAAULA3Xv5BcuLw2wJBMJ5JAGMd9EnXSH2Mfswwr42NjbW9uvU0QyHQMZWb&#13;&#10;Ahp2vQCwb5IjAJS9SonjToUFUfUWs1mE7Tjx+fv9/nrek3U6HT2DWc3bggAA3mMBAAAAAAAq7eTC&#13;&#10;cnLu2IcCAfiuVszQx/R94Lnm5vJvM7x8+fKkP6oY416IGPdsEHc/imWPGEDzPrcIAQCRL0AysSil&#13;&#10;vELjfP369dW8ZaRpOl48GkEQeuLwxUot6qVPun4xAwAAAAAAAJ7nyMHF5MKpSwIBAMDXCvksVhnP&#13;&#10;dVXt2bFY49tut3OXsbOzc6/X6/WLDF/JryurvOi6qVgAEDvJEQBoisy1z6Sc3dcsLy+v5z15q9X6&#13;&#10;U4KEYIGxkbLYjlexm6MAAAAAAAAAAHXTSed3EyN00wXBICjP8wDmJ/QvtHt9hEiOMBgMxnsGpt53&#13;&#10;EKK5Yus+NT0XAMyU5AgA1GUBlUV0zizyWM3EYDBYy1tGiJsuhXWGBmcdRZugfwGYnwAAAAAAAOL0&#13;&#10;zZf/Njly8LxAALt8Rytmrl+M0SfgeTqdTu4ytra2bjR56BZ8/CzqWPd6AFBhkiMAwNcvsLKGXW+e&#13;&#10;697zNdvb2+t5K52maTM6o5ua2gTwxbJ5R8wAAAAAAAAgp3PHvpecOfqBQAAA+xbrszieEYJihHhO&#13;&#10;f2NjY68fUwy6LyFnudFPvw27XgCYiuQIAFCdRe2kf4tl8f0lDx8+zJ0cod1u6xlQ1GD2RUYt6gUA&#13;&#10;AAAAAAAAI8cPv5W88fIPBYJCeG4CMD+BMWQ81qetWq3W7r+8lpaWVietfpmhCvw3ACACkiMAzGYh&#13;&#10;GsMiKavQ+eu+qMwiKa/QON+6detG3jLGyRHcLKvUfCcIYDwCmJ8AAAAAAABKdKh7OnnnlZ8KBPAl&#13;&#10;vpsFMI9qE/V9nhA/YDgcDm8WHb5YmrHuw6pCscgiGNPeGABmRHIEAJokc+0zKWf3NcvLy+shKtDp&#13;&#10;dEIvSJvbKdwQdI0A5lEAAAAAAAColU46n7zzyk+SbrogGBTC97Lo764fMUaf0Cb1EiI5wmAwGP+Q&#13;&#10;4tT7DUI0V2zdp6bnAoCZkxwBgDotpLKIzplFHquZtMNgMFjLW3iapvFeeMCbX25uQgUmO+NUjF0/&#13;&#10;6O8AAAAAAACR+ebLf5scOXheIACAqcX6HIfnS6AYIZIj9Pv9vX5IsdH7JyKKSZP3/ABQQ5IjAMBk&#13;&#10;C606Lgazks83uumxmreMmJMjUPMJogE31X2hAQAAAAAAAADVtfjSxeTM0Q8EAvgKz9+gnwPGI3u1&#13;&#10;VYjkCNevX18NWa1Ax4Q8XynNUYE6AkAUJEcAgHhlOY7LIqxn8sknn6znPVmn09EzAKadsH3hgH4O&#13;&#10;AAAAAAAAtXRyYTlZPPF9gaBQvo9Ff3f9YEy4RvWt17WH+uHC5eXlSfcJzHqfQxZhPQGAfZIcAWB2&#13;&#10;C9IYFktZhc5f98Vl1oR6XLt2LXdyhLm5uaTVarnxXq35LsqygObNIa4f9HcAAAAAAIA6OnJwMblw&#13;&#10;6pJAAECFxPqchOc3xJ5i2iTW9g3xw4WDwWCt6KaIpUvUvctXKBZZBPODSRtghiRHAKBpspqeq8z6&#13;&#10;ZNO+ZmVl5e7Ozs69vBVot9uhF6ZRllXSotysoE3QXgAAAAAAAABUVCedT9555adJN10QDOC5PN+C&#13;&#10;fo42BvaSpmnuMra3t8c/oDj1PoMQ00Rs01ZNzwUAUZAcAQALqvKvPWtyTAaDwXrewkMnR4g2iG7k&#13;&#10;ahPXaDwA5gwAAAAAAAB4gffOfpQc6p4WCArne1j0dwConxDP5d+/f391r7fUJnxsKPj4JscKAPYk&#13;&#10;OQIAFkyTvz6L+BqzAuMV9Lq3trZu5C2j0+no6QDTTvy+vNVmoL8DAAAAAADUwoVTl5IjB88LBABB&#13;&#10;+e4emjcmQl6jOaRa0jTNXca1a9fWQ3bHQMdM+rqY94iEqqNBCUDtSI4AAHHLZvTaws61sbGxlvdk&#13;&#10;45swbp5VqCO7aQoY9wAAAAAAAADBLL50MTlz9AOBAF7IMxdgbJozMIbqVd+QZbXb7RD16a+srNyd&#13;&#10;9PAywz6j1wIAJZAcAWC2i9wYFk1Zhc5f90VmFsk5isq2uPuapaWl1bwX0Wq1gmSp/LPx2OS5yISs&#13;&#10;TcRFe4E5A20HAAAAAABQEaOkCIsnvi8QlMZ3eOjvaDO0sWvU7+onRHKE7e3t8Q8nTr2/oKRjcneJ&#13;&#10;unf5CsUii2B+MGkDzJjkCAA0UVZimRY9zzEcDm/mLSPEzZgCF7tRloU2cY1oY20GAAAAAAAAVNuR&#13;&#10;g4vJhVOXBAKAQnhGBaA5Op1O7jK2trZuiORX3073+fcizgUAtSY5AgB1XFhlYhW8LkEzOW5ubq7m&#13;&#10;rXTMyREAKODNyhevAAAAAAAAQMONEiO8e/YjgaBUvq/XdoCxqb1co3jVs93TNM1dzsbGxtpep5im&#13;&#10;WoGOKS2MVWhq9QCgjiRHAID9LbyySOqTRVK3qc7/8OHD9bwnkxyhggPLzVMAKvzeg7YDAAAAAACY&#13;&#10;pU46n1w4dSnppguCAQAEF+uzGp4hoep9Itbnp0eJEVqtVu5ylpaWJv3RxBj3OsSyJyOLOG4AECXJ&#13;&#10;EQAgLlnk5QVx69atG3nLGN+QseHetWsTcVEvAAAAAAAAAOpslBjhvbMfJUcOnhcMgAI1/RmgKl6/&#13;&#10;57Yw9tAm0wnxQ4XD4fBmrE0YeXkAQE6SIwAQw2Itm0FdM+1dyjHPfc3y8vJ6lmX9vBcS4qZMYUGW&#13;&#10;tKHeg6gBbaLf6cfq7PoBAAAAAACAOLx56scSIzATvqfWdgBAPYV4Dn8wGIx/MHHqfQUlHVPbj3wz&#13;&#10;KCeryTUDUHGSIwDM+pO5O9BNWFxacD/Hp59+up638JiTIwAA0XzeFgRtBwAAAAAAUFkXTl1KTi4s&#13;&#10;CwQA1IBnIbRXna9R/66WEM/hP3jwYG2v7tDkqUNMaj9vakuACEiOAEBZi7mm1qMqdSw9q2K/31/N&#13;&#10;W0an0zHiqnczQBDQvwEAAAAAAABgAosvXUzOHP1AIJgJz0Ggz6PNxFK90Cfqe+1pmuYu49atWzdC&#13;&#10;XmKgY0prkip0G/UAoK4kRwCA/S/Askjqk0VSt6nOv7GxsZb3ZOObMm5+NnSQysir7RFLbQb6PAAA&#13;&#10;AAAAQE2NkiIsnvi+QAD75ntW9Bsw9oijTWJt33a7HeLa+svLy+uTHj7rZs3xt1nULZa4AUC0JEcA&#13;&#10;gPhkkZSXFXl9ly9fzp0pstVqBcla+aXKNeCGVl3qK16uEWMP9BsAAAAAAADqaJQY4cKpSwIBAAAE&#13;&#10;FyI5wqeffjpOjFDonoMSX1dWeQBAAJIjABDLoi2bQV0z7T27cnq9Xn84HN7MW4EQN2cq0WA2dQIA&#13;&#10;AAAAAAAA1N6Rg4sSIzBznlVCn4fm9DP9v7lxafIPyjVdp9PJXUa/31/N02VCdb0mT1MzKCeryTUD&#13;&#10;UAOSIwDEsCpxN6AJi8z9/r0RC+/BYHAjb+FNSY5QszlPEMRLe4F+Bvo8AAAAAADAnxklRnj37EcC&#13;&#10;AUzN96s0pd/o6/ol+gTTxzFN09zlbGxsrO11iqKqHlMYA/2d6o0fbQkQCckRAKjzwjOryXXEFK+g&#13;&#10;MXnw4MFa3jIkR2j4ZOP+QmNjrO2bHUvtj34DAAAAAABA3YwTI3TTBcEAAGgAzzPVu01iLWuUGKHV&#13;&#10;auUu5/Lly5P+SGLpexQiPN8s6liXPT0A8FySIwBAdRZpWeC/zTw2t27dupH3ZOMbNLHeQKpcx3aj&#13;&#10;VbwAwHsuAAAAAABAqQ51T0uMQDR8N4c+D/oZUF8hfphwOBze7PV6/Rin2wn/luQ4ruj6AgATkBwB&#13;&#10;gKrKXF8p5ygqU+Pua5aXl9ezLMt9Y6TT6cTbkJI2QPPeoIxV9DMAAAAAAABgQp10PnnnlZ9IjADk&#13;&#10;5lkCmtJv9HWxFJe4rlE/qpYQyREGg8H4BxKn3kdQ0jG5u3fdpwIjAoCqkhwBgJgWN3XPtpfpW1+1&#13;&#10;vb29lrfwNE2NXuo9gNw4Fhex1P7oNwAAAAAAANTOKDHCe2c/So4cPC8YRMF3qgB4P3KN4lXzNUiA&#13;&#10;HyV88ODBXs//2y9Rv3PF0rYmAQC+RHIEgHgW7D6sN3dhm1Ws7kHru7W1dSNvGSFu0lD6nBdlWYgx&#13;&#10;AN6PAAAAAAAAyiAxAhCS71PFDYB6vr+Efq+am8u/lfDq1aurIcMV6JjSmrfg44l3XGtLgIhIjgBA&#13;&#10;LIu+WOuRRXaNWY6/RRn3jY2Ntbwna7fb4wWnkRdm4S4I4gWYf8QNAAAAAAAACiIxAgBMp4rPfXhW&#13;&#10;BYzVaNYhAX6Q8Fmc+isrK3cnPXzWzZrjb7OoW6j61GUvDwDsSXIEAIhXFkl5WZHXt7S0FCRzZIib&#13;&#10;NV+qXKQZO90kh4pM4L6EAwAAAAAAAOA5JEYgVp4bAOMe7U8z4uK55uYa/yBhHtvb2+MfRix0j0GJ&#13;&#10;ryurPAAgIMkRAIhNVtCxFBvDXOUMh8ObeSuQpqnWpN6D1Q1kcUH7A8Y9AAAAAABQaRIjAEXwPaq4&#13;&#10;gbHpGmESIZIjPHr0KM8PI0axd6HqU8gMyjFpARAdyREAsHAp5pqzCse39CyOm5ubq3kLD3GzhpI7&#13;&#10;msyzjW0vwNgUNwAAAAAAAJpIYgRi5TtUAPMrGEf1vvZRWSGet79z5876XqeYplqBjpl5U1W47kmF&#13;&#10;4wtAg0mOABDX4tWH9uYuhrIaxnTia7p//37u5AidTkdPDzsfCYJ4oV8AmF8BAAAAAAACuXDqksQI&#13;&#10;AESjit+9e15ALKEKYyLW8RXqWfulpaVJn/uv40STVeAcJvhi5ghxBYiM5AgAVH3xN+vryCKpT56/&#13;&#10;zdy1a9fW85bRarWSubm5aG9ONeGmGcxskjYmGh1L7Q8AAAAAAADErJPOJ++88pPkzNEPBAMIznMT&#13;&#10;4gbGprlhVtdoLq2Wdrudu4zBYLBWdBcN+LqY91c0YfCYIAAolOQIAGBRmJV4zHNfs7KycndnZ+de&#13;&#10;3gsJldGSig4WN6XFGMx/iJv2AwAAAAAAiMgoMcJ7Zz9KTi4sCwbR8t0bAHjfpQFrkwDP2ff7/dVx&#13;&#10;V56m+4caRmUMVT0GAOImOQIAMcoKOjaWBWymbb9qa2trNW/hITJaUnKHqNFNXjesAQAAAAAAAICx&#13;&#10;cWKEIwfPCwYAUanis27qDOYr8sUxTdPc5XzyySfre52iyeGt4LmySK8PACYmOQIAFjDxxDGrWN2D&#13;&#10;1rff76/nLSNERku+0MBuKEIjx5E6AwAAAAAAAOQjMQJV4ft27SduYAwgLto+q31Zo8QIrVYrdzm9&#13;&#10;Xm81ZOgDHVNaVyn4eMQRgH2QHAEgvsW1D+9xLoqyyBZcWeC/zTzu169fz32zZG5ubvfGTRNuUpkq&#13;&#10;wJgAY0DctJ/2AwAAAAAA4iMxAgDA/nkOpFox1l4VW6ME+AHC4XB4s9fr9SftImV27cB/m0V9Q9Un&#13;&#10;loFZqwnCHi+AOEmOAICFjRiGrEc2bbnLy8vrz9aN/byVDHHzhpI7lputlbpG93cAAAAAAAAA4Pkk&#13;&#10;RgAgdlV8/kudMf4gn3a7nbuMwWBwY9yVp+n+gY4pZajqMQAQP8kRAKgDC9BqxXDPc21vb6/lLTzE&#13;&#10;zRuYunO7cU1N+oU6A8Y+AAAAAADA/kiMQNX4rk37iRsYA6C/NkOI5+sfPHiw13P+UexDQAwBaBbJ&#13;&#10;EQCIddGT1eScWaC/x9oGQeu7tbV1I28ZnU7H6A3ZCdxYRH8FY0DcAAAAAAAA4IUOdU9LjAAAMKVZ&#13;&#10;P7/j+SF9r85ltVqtZG4u//bBq1evroYMfaBjSusqgf5edMzqcM5Y+wAAkZEcASDORbYP8RZHIa+x&#13;&#10;MovSjY2NtbwnS9N09yZOE25WmSoa/T4hCAAAAAAAAAAQgSMHF5P3X1uVGIFK8eyJ9kPfQZzRL/Xx&#13;&#10;Zgjxw4M7Ozv3VlZW7k7aRWbd3XP8LbZ6l/l6nj/fiStApCRHAKAKC7UqXEc2g3NnM2iTrMjrW1pa&#13;&#10;CpJRMsRNHEoeXG66Nra9xAxxRt9B+wEAAAAAAFU1Sozw7tmPkm66IBgAkfPdsnYDfVm8mqjdbucu&#13;&#10;Y2tra/yMf6F7CUp8XVnllV1+FMPXqAOgDJIjAAChF6K5yhkMBmt5K5CmqdZkdgPJDVn0ZbQbAAAA&#13;&#10;AAAA1N7xw29JjEAl+V4ZwPwPNEeIHx3s9/vreaafUNOY1gQAxiRHACBmWUHHxrJozmrSBlnIcvv9&#13;&#10;/mreSoe4icMXGssNcfRXAMz/AAAAAAAAf3Lm6AfJexIjADPgu1H0HfRNY4P42j7WslqtVjI3l3/r&#13;&#10;4PXr1/d6vj/oPoKc5ZbehSp4rizS6wOAfZMcAQALmvjimDU5BhsbG2t5T9Zutz8/aQNuWrkp2+CJ&#13;&#10;xRcCoG+i7wAAAAAAAFC6UWKEC6cuCQRAhXgmQLupM03uF55bbq4QPzj4rM37y8vL65MeXschXPDx&#13;&#10;iCMAU5AcASDWT/LuHMS6SMoiW4Blgf82y4XmbrlLS0urIQoLcTOH0ue9KMuCJvdLY0lfAwAAAAAA&#13;&#10;AP6HN17+gcQIVJrvkwHM/6C/NkeaprnL2N7eHv/wYaF7CAK9ruh9FEVdZzajGPLiuUhcASImOQIA&#13;&#10;MSzmiCeGWQzlDIfDm3kr0G639RhmN1jdCxF/AMz/AAAAAABArYySIpw79qFAADPjO1H0HTA2YD9C&#13;&#10;/Njgo0eP8vzwYRR7EyI6R+2nVSEAoCySIwBgMTXbRVmmvb5qc3NzNW/hIW7m8IXGcgNYu4Cxgb4D&#13;&#10;AAAAAABAA3XS+eTds/+QnDn6gWBQab4PRd9Hu6mzmIkx4eMSa1kjaZrmLuP69et7PddvH0S1zmUy&#13;&#10;AKBWJEcAwMIxzuvIKlb3LOQ13b9/P3dyhHa7/flJG3Dzyo1LZjY56HuNiJl21tdA3wcAAAAAAJrq&#13;&#10;UPd08t7Zj5ITh98WDGCmfBcKYP52LexHqB8aXF5eXp+0i5R4TGndvuDjox3uRhAAsZMcAYAmLmyy&#13;&#10;msUkC/y3mev1eqshygl1U4cSO3ONkka4CQzgvQgAAAAAAIDqOnJwMXn/tdVn/z0vGFSe70HB+Ecf&#13;&#10;AP21WcY/NJjHYDBYi7WrBP5bbNdS5uur0r4A8CWSIwDEvbiv24f6JixSshrEcJZZG3df0+v1+sPh&#13;&#10;8GbeCwlxUweo7HuoIOgDggDGPwAAAAAAwFTOHP0geffsR0k3XRAMgArz/bF2U2cx02Y0VYgfGez3&#13;&#10;++MfPJx6X0BJx+SeEipefhTTes3eo7xJAEROcgQALKqIsr02NzdX8xYe4qYOX1rkC4J20S8aGjPt&#13;&#10;rK8BAAAAAABAU5w79r3kwqlLEiMA0fD9PwCzfv+o03tRrHEJHeM0TXOXsbGxsbZXdY2wanV7IQCg&#13;&#10;biRHAMBirLxzZoH+HmsbBK3v/fv3cydHaLfbn1esATexfAEmLgB4/wAAAAAAACCfUVKEN17+oUBQ&#13;&#10;K77/RN8XA/QBxJ9mCfUDg0tLS5M+z5+VeExpQzjQ34uowyyuGwCiIjkCABY49W2jLMK2nPj8vV5v&#13;&#10;NcQJQ93cocROIrss4o8+IAag7wMAAAAAACXqpPPJ+69dS84c/UAwAGCGqvh9v2cUqhczbaZf1N34&#13;&#10;BwbzGAwGa1XqPjn+RvxtCQBfITkCABZN4V+fRV73UOUVlb1x9zW9Xq8/HA5v5r24EDd3+ELjuPGo&#13;&#10;XdDPQJ8HAAAAAACgRo4cXEy+9dras/+eFwxqx/ee2hAAaJ4QPy7Y7/fHP3Q49X6Ago6JZS9FiPKz&#13;&#10;yOtetXoA0CCSIwBELqvfnW0LH+008bk2NzdX8xYe4uYO8LXvVYIgZgDmWgAAAAAAoHLOHP0geffs&#13;&#10;R8mh7mnBAKgR3xeLAfpA0+Mf8vx16kuxxiV0jNM0zV3GxsbG2l7VNcKp+fytjwNUgOQIANRyPRJZ&#13;&#10;ObGdq8g6Br2O+/fv506O0G63x4vUkAve2pc1885Wo7i4P5KIP/qAGAAAAAAAAEB03nj5B8mFU5eS&#13;&#10;brogGNSS74q1IejzAM0T6ocFl5aWVgNWq/R9CEW9VVXwXN5cAaglyREAqIqsodeR5Tw2izCWE5+/&#13;&#10;1+sFuakS6iYPQOPfjH0BiT6PNgQAAAAAACquk84n7579h+TcsQ8FAwDIxXMJ1YuZNtMv6m78w4J5&#13;&#10;DAaDtf0036y7T46/hbqmpu51AYCZkRwBgCYvdLICX59VrD2yAl+XTVtur9fr7+zs3Mt7cSFu8vCF&#13;&#10;xnEDUrvoF2IGAAAAAAAAUEFHDi4m33ptLTlx+G3BAKgpz+SIAZgDzAFNjkuIHxXs9/vjHziceh9A&#13;&#10;gGNCvq6s8vZTfhZ53WcyTM1UAExKcgSAaizE6/Yh36JFO018rq2trdW8hYe4yQNApT9LiYEYoP8D&#13;&#10;AAAAAAANd+boB8m7Zz9KDnVPCwa15zsybQj6vHgi/q6lGnEJHeM0TXOXsbGxsbZXdcsMs55WjeFQ&#13;&#10;s7Gt3wFUhOQIAFhkxbNYy2oS16DXcfv27St5y2i32+PFasiFb+3Lmnlnq1Fc3CdJxF88QZ8HAAAA&#13;&#10;AABgZi6curT7r5suCAYAEIRnSqoXM21G3YX6QcGlpaXVkEMv0DEzn8IqeC6THgC1JTkCAFWSNfQ6&#13;&#10;spzHZhHGcuLz93q9IDdXQt3sgagnF18caDMAAAAAAAAA/uRQ93Ty/mvXkjNHPxAMGsOzCNpQ7MQA&#13;&#10;wLzVTOMfFMxjMBis7af5Zt19cvwt1DU1dY8LAMyU5AgANH3BkxX4+qwhsSgqm+Pua3q9Xn84HN7M&#13;&#10;e3EhbvbwhcZxIxIwb4mB2KENAQAAAACAiJ1cWE7ef201OXLwvGAAQMR8py+e4h/n+evUl5oSlxA/&#13;&#10;Jtjv98c/bDj18/8Bjgn5upl1uwKvxb4eABpPcgQALF7EMJZ22vNcm5ubq3kLD3GzpzIdw43tKOOi&#13;&#10;XYwL8QQAAAAAAAAoxxsv/yB555WfJN10QTBoFN/nA5hvgebOJWma5i5jY2Njba/qlhmampyj9l1Y&#13;&#10;CACYFckRAKqz8LVwmN1iq24L+TLqGPQ67t+/nzs5QrvdHo+lkOMyyrJqNvcJAvo56G+g/wMAAAAA&#13;&#10;ABM5cnAxef+1a8m5Yx8KBlBJvtcUOzFA/zQ+9Aum0e12g5SztLS0GrKJAx0z865awXMZXPufj8QM&#13;&#10;oEIkRwCgcmuOhl5HVsD5sqrEoNfrBbnJ0ul0jKCwNwAEQbvoFxgf6D8AAAAAAABE4czRD5J3z36U&#13;&#10;HDl4XjBoJN9pAuYuxBOaa/xDgnkMBoO1/Uw5s57yCqhT2Xs8onn7MIIAqBrJEQCw8Cl/ERzz9WQF&#13;&#10;vi6bttxer9cfDoc38wYmxE0foMKTvS9+xBMwd5m7AAAAAACgdjrpfPLOKz9JLpy6lHTTBQEBKsv3&#13;&#10;mWKH/oa+Ecv569TPY41L6BiH+BHBfr8//kHDqZ/7D3BMyNflfW0hXXLGr49ymHoHAWC/JEcAgGov&#13;&#10;1LIaXMNE59rc3FzNW3i32427s7gpWfu4+FIEfQP9TewAAAAAAAAI5/jht5JvvbaWnFxYFgwAGs0z&#13;&#10;DeifxgfN1Wq1krm5/FsENzY21vYaRmUO2RqcowmTjokVgJmSHAGgSquH+t2ZsSCqblyysq/j/v37&#13;&#10;uZMjpGm6e/NHEgIa8H7R6POD/gmYBwAAAAAAoP4WX7qYvHf2o+RQ97Rg0Hi+AwPMXYgn+mxzdTqd&#13;&#10;IOUsLS2thmziQMfMvKvqYY2Yj7QzQMVIjgBAJdceM1iMZjO+jhB1yCJcrE98/l6vF+RmS6ibP/zp&#13;&#10;RoAgoM+KJwAAAAAAAEBpjhxcTN5/7VqyeOL7ggHUhmcwxA79DX1D32Ra7XY7dxlbW1v/uJ8uN+sh&#13;&#10;V0Cdyt7bUWSZWYXaEgCmIjkCAMS1EI2hPlmBr8umLbfX6/WHw+HNvIEJcfOHig9WN6DRN0F/EzsA&#13;&#10;AAAAAIBKWnzpYvL+a6vJkYPnBQP+yHeYgHkA/dP4ELPiryXmskL8eOCjR4/GP2Q49fP+AY4J+bq8&#13;&#10;ry2kS5phACAMyREAsCgr/pqyGrRHFkNbbG5uruYtPMTNn0IvPtIbZ3WKC9oM9E/APAAAAAAAANVy&#13;&#10;qHs6effsPySLJ74vGEDt+P4S/R7xBKaVpmkyN5d/e+D169f3ek4/in0EFTpHVvH4lP4WZhQDMA3J&#13;&#10;EQCwmBGXIusYNAvk/fv3cydHGN0AarVakhBQ/0lEv0RfA/0eAAAAAACgBs4d+17y/muryYnDbwsG&#13;&#10;/BnfXWIMGAPob2A8NVuIHw581h795eXl9UkPL/GYmXdVPUxcAIhTWwgAKncjIGuNdnaz38VXK6Jy&#13;&#10;8pSZtw7Pe30R11VIG54/f/5KiJth3W43+fTTT42McPNSYlpCnzWeMBbAGAAAAAAAAEI6cnAxeePl&#13;&#10;H0qKAAAvYIMx+qfr9INxze5/7Xb+rYHb29tr47BVoWkn/FveMkMeX2aZPhjsf64QM4AKmhMCAKq6&#13;&#10;BlGnQuuTFfi6XHEaDAZreQMT4iYQM+jQNbp56x4K1GtOAQAAAAAAAMJafOli8v5rqxIjwAv43ls7&#13;&#10;ip3YaTvQ16heXwpdVqfTyV3Oo0ePVvNUI9AxIV+X97WFdKMYu7bRDUBVSY4AgIVQOdeU1aA9shja&#13;&#10;ot/vr+YtPMRNoK9UOOKbXjR4opYEAm2NthM7tCMAAAAAAFTI8cNvJe+/di1ZPPF9wQAAohHz8wWe&#13;&#10;fcB4aq40TZNWq5W7nOvXr+/1fH4U+wcqdI6s4vEpfTowigGYluQIAFjUiEvRdQyaDXJjY2Mt9weg&#13;&#10;ubndf26uBewIYok+azzpBwAAAAAAAMCUOul88sbLP0jeO/tRcuTgeQGBr+H7bu0I+hAYh+YBut1u&#13;&#10;7jJ2dnbuLS8vr0/a5Uo8ZubDWw8TFwDi1RYCgAquJp5phUjx17xFWCuicvKUmbcOz3t9EddVSBsu&#13;&#10;LS2tPn36tP9sCMznKWx0M2gwGBgZzZ5Lk1lOpbM+PwDmcrQjAAAAAADE4OTCcnLh1KWkmy4IBgAT&#13;&#10;sRlY26Gt9TUxK+taYo5Lp9PJXcbW1tbq+FKr0LQT/i1vmSGPL7NME9/+x7eYAVTUnBAAUOW1iDoV&#13;&#10;Wp+swNflitP29vZa3sC0283JEeVmZcMnSl8woK3RdgAAAAAAAETqjZd/kLzzyk8kRoB98B0vYC4Q&#13;&#10;a/0AzCejskI8D//gwYM8z+VnBR4zi30QhTV9jN3RiASgyiRHAMCCqLxrymrQHlmJr9vzNY8ePVrN&#13;&#10;eyHjTJmxZgZ1wxpKmNB8aYVYA+YCAAAAAACYiU46n7x79h+Sc8c+FAygkXxHCWAub+J7ife/cLrd&#13;&#10;bpByrl69utdz+UGf/4+h+1W4fPt2AODPSI4AgMWNuMRSx4nLuX79eu7kCK1WK0nTVA8L2RHcsBQz&#13;&#10;wHwkdgAAAAAAAHyN44ffSv6P//lmcuLw24IBwL75nl7boa31NTEjSdrtdu4ydnZ27q2srNydtJuE&#13;&#10;6m5VGBJ6mLgAEDfJEQCquqpwB2KWi7EsgrplOY/NCr6urMg2XF5eXn82BPp5CwuVMZPS578oy2pK&#13;&#10;zMQZbQ2YwwAAAAAAgGm98fIPkvfOfpR00wXBgCn4Tks7gj4k1voBlDc2Yn5mudPp5C7j8ePHV8bV&#13;&#10;K6o5Ci4r756IbIbXE7pMbwr7H5NiBlBhkiMAUPk1iTqVfi1lLsD3POZf//Vfr+StQIibQgUvuKMs&#13;&#10;C2r1JuLLK8QafQgAAAAAAKBwRw4uJu+/di05d+xDwQBgar6fBzCH87k0TXOXcf/+/dW9mmuSJg3V&#13;&#10;NQosu6jyqnLuKtUJAPZFcgQALIzKvaaswe0RtG4PHjxYy1tGu91OWq2WJAQhG9mNSwBzOBgHAAAA&#13;&#10;AADAH3XS+WTxpYvJ+6+tJkcOnhcQyMF3WYA5DG3tOo0pRrrdbpByer3eashu2eSpr6Jl1zFeADSE&#13;&#10;5AgAWOSIS0x1nLicq1evBrkZ0+l09LCmDzA3qF0n2hr0fQAAAAAAgOCOH34r+d//Yi05/9JFwQD4&#13;&#10;I98tow+JtX4gNmLmWvIa/UBgXoPBYK3X6/UnDW2oJqpCNzIriAsA8ZMcAaDai3cLjNktyrII6pbl&#13;&#10;PDbP30LVL5u23JWVlbs7Ozv38gY9xM2hCs0ZrqXZ7xmCUMHYaDexBgAAAAAAgKo51D2dvPNvfpL8&#13;&#10;21evPPu/v+G7OAjAOALjAIDqvu+ELivEjwP2+/3xDxVO/Tx/gGMmfV0R+x6K3LtRdpk+JO1/HIkZ&#13;&#10;QMVJjgBALdYm6lT6ubMYrufx48dX8hYe4ubQcxbLUZYFAN53wDgAAAAAAIAiLb50MfnWX6wlpxa+&#13;&#10;vfu/3XcH+B/Miej7aGvX2dQ4mwfCSdM0mZvLvx1wY2Njba/mKrNr1OQcMZ67SnUCgH2THAEAyl/0&#13;&#10;ZQ2OWdBrv3///mreMsY3iNx0C9gR3HRtRMxcJ9oa9H0AAAAAAICxkwvLyXdeX0/Ov3Qx6aYLAgIB&#13;&#10;+R4SjANxEGv9QGzEjLEQPwz4rN37S0tLqyG7UqBjKjmMKlp2HeMFQINIjgBAbAsUix1xmfhae71e&#13;&#10;kJsyIW4SMYOO4oasmDUkNtpNrMUBjAMAAAAAAIjV8cNvJe+9+lHyv/6bnyaHut/40v/P/XYAcyIA&#13;&#10;VPG9Nub37Xa7nbuM7e3ttfGlThKOJnUjI0lcAKgGyREAsDiLa5GXFXh8FvhvoeqXTVtur9frDwaD&#13;&#10;tbxBjz05QlNu1gFALT5oeq8FAAAAAAAa4FD3dPLm6UvJv331SnLi8Ntf+f/7zgTCMJaAqs8H5jF9&#13;&#10;1HXS9JiFfg682+3mLufRo0d5fqCwyIQKZe13KHLPRtllmpQAaKS2EABUfrGctZ4Rid1FXUudSj13&#13;&#10;mde357n6/f7qgQMH3sxT+Dg5wuiGUajhFLKsis5NialJzPQNfbqKba2PAuYDAAAAAADY2ygpwvmX&#13;&#10;LiZnjn5XMAAohY3I6HPGg9gUc536U/WESIww8vOf//zKXt2izO5ck3PEeO4q1WkW86g4ANTAnBAA&#13;&#10;wEwWf1mDYxY0W+Q///M/X8lb6dGmtzRN9fgqdjg3eV1nQ2Kj3dDnxA8AAAAAAGCWOul8svjSxeQ7&#13;&#10;r9/82sQIviuBMIwlbQn6PoD55ova7fy/kbyzs3NvZWXl7qShLfGYSna9ipYNANX/XCQEAARcfLUi&#13;&#10;LKtK1z3tuaoUr+DxWF5eXn/69Gm/1WrN5ylslEnzyZMnzQicX0EGzDcA5jEAAAAAAJjAKCnCuWP/&#13;&#10;6dm/D5NuuvC1x9sECUBI3lfEAX3UdYpZlesc+vo7nU7uMra2tlbH1Wtqt9zn38usQ5XiVffrBiBy&#13;&#10;kiMA0FQxJxQosm7PKzvP30JdT65r3t7eXjt06ND/licwo5tFoZMjhNxMZ2MetZqA9Wf0UXEAAAAA&#13;&#10;AAAgaoe6p5MzR787cVIEICybL7UlYMyaT8RGH+CLRs/ypWmau5zbt29fydMNAx0z6evy/C3Y0It5&#13;&#10;WjAyAGgqyREAaiB7pmXn2nhx14qszBe9vugEDWUkgCgyYcLEr/nNb35z5dVXX82VHKHdbu/eNLIR&#13;&#10;NOjcVLlYzrrOZZ1fP69mbLQbmE/QlgAAAAAAULRRUoTzL13cTYywXzZrAQA+F4AxSjFGPwQYQq/X&#13;&#10;W92rW0zTlabtgmV08xmWn0VYd4P+87lPHABqQnIEAKCIhXOrzHKuXr26+uqrr+Y+4eim0XA41IJV&#13;&#10;63A2LIIxCgAAAAAAAOSSJynCiP0FEI7xpC0RP3FAH4XZ9MGY+/PohwDzGg6HN3u9Xn/ScIQKq14K&#13;&#10;AIQ2JwQABJRFWlaVrnvacxWRXbDs9pw62+TKysrdnZ2de3krGSqjZmGN35CbdzTkDUMfRB8VB/FD&#13;&#10;WwIAAAAAwMwdP/xW8t6rHyXfef3m1IkRAADqIOZnAzy3MPvYzLoNqtgHmt5vQz/33e12c5fz+9//&#13;&#10;/qNxkdNUI9Axec5XxJ6J0PUuM0ZVqqs3MgCCagsBAA02WmC1Gli3PGU/77VlxnHPcz1+/PjK0aNH&#13;&#10;/0OewsfJEUL+ynnTfzG9itc/6zqXdf6m982qxka7AQAAAAAAACGcOfpBcu7Yh8mRg+dzl2WzHoRj&#13;&#10;PIGxUIc4aD8wRgkrTdMgz45ubGys7dUtyuyCgc+flVzXaIaykQFAk0mOAFAT2TMtuyXHi7xWZGW+&#13;&#10;6PVFJxZoTAKI+/fvr+ZNjjA3N7d782hnZ8dIqt4caMM4GKPqLQ7ih7YEAAAAAIAX6KTzyblj/yk5&#13;&#10;e/SD5FD3G0HKtLEKwPwIAN5vi9XtdkPEqr+0tLQaMvwxd40Zlp9FWHcfTD8fA+IAUCOSIwBABddl&#13;&#10;SbwJD0LXcZJydo85f/78lRDr1U6n05jkCDb4AQAA1iMAAAAAUH9HDi4m5459mJw5+l3BgIjZqwNg&#13;&#10;Dla3OM/flOtU5yza6w+RHGF7e3ttXL1JLiFUKKrQ9N4FAaB6JEcAoIjFYSvCsqp03WXU4XnH5vlb&#13;&#10;qPrliuNgMFg7cODAm7k+HLXDfzwKuemnihuI1Dne8zflOtUNAHMwGFMAAAAA0ERnjn6wmxDhxOG3&#13;&#10;CynfRm4A86P4iYP2A2OU4qVpmruM3/zmN1fydJ1Ax0z6ujx/C1W/IgZLlQZg1tDrBqAiJEcAoI7y&#13;&#10;Jgmo4nXM+hrLjOOe5/rd73535eTJk7mSI4wza9qkU8GBr83AGFVvcRA/AAAAAACg4Q51T+8mRDh3&#13;&#10;7MOkmy4Udh6bqsCYAgDw+al442fb87p69erqXqEss9lqco6Zd3/xAKDpJEcAqNcCP2vZdVXkArJV&#13;&#10;0OtjTtBQdMxCHbPr+vXrqydPnsxd8dFNpOFwqNcDAPC8dZdkF2BMAQAAAEB0Ti4sJ2eOfpCcWvi2&#13;&#10;YADMkEQX4qf91Fvd9Gu0c0jtdv6tf8Ph8ObKysrdScNR4jGV7C4FXrMJp7gxLrYANSM5AgBUd1Ft&#13;&#10;98ifxWN5eXn9D3/4w700TXNlSBjdRIo5OULIzUM2IiWNaGfXqW7qbTyKg/gBmCMBAAAAoH4OdU8n&#13;&#10;5459mJxaWH72f3+jtPPaUwDGFGBeAOPEdZrDir/+UVmjH/3La3Nzc3VcpNnjyyEWAgCoJskRAChq&#13;&#10;kdiKsKyiz1FEXfdb5n6Of96xef4Wqn65jtna2lqdn5//d3mCPrqJtL29HbYhG77Zp4rXLzkBAOD9&#13;&#10;EwAAAACA2HTS+eTUwreTM0e/m5w4/Hbp57dZE8AcCcYt6O+UI03TIM8o3b9/f3WvbjFJ1wl0zKSv&#13;&#10;y/O3UPUrYrBkkZVT1jlMPAAUQnIEAOqqjKQK4hHmHEHrdvv27SuLi4u5kiPMzc3t/nv69KlNb1Xr&#13;&#10;6DYqor8Dxi2AORIAAAAAaujIwcXk3LEPk5ML30666YKAQE3YpAjGQ13ioP2aFdOmtLd+rW1mbfSD&#13;&#10;fyGcP3/+Ssjwl/y62M5RqaEiBADU1ZwQANRuoW8BE+/iMGvgwrP0DIe9Xm81xAlD3UyqyLxhdGsb&#13;&#10;12l8iKm+IA5gPIBxBQAAAACROdQ9nSy+dDH5zuvrybf+Yi05c/S7M02M4B4eAAAx8GylOsda59DX&#13;&#10;H+J59q2trX/czyWECkVdh2WB12zBXdwYF1uAGpIcAYBZLPwoNsZFLKyzkvtGNm25vV6vPxgM1vJW&#13;&#10;st1uF7GwjrKs0jqsOrtOAMy5AAAAAADAC3XS+eTM0Q+Sb/3FavKd128m51+6mBzqfmPm9fIdBxhX&#13;&#10;aE/xQ79D3LQb5UrTNHcZjx49Gv/w4NTP5wc4Js/5iko6YFCUMPUIAQBFaQsBABVZFLUqco4i6lrk&#13;&#10;9ecp+3mvLaOtvvZcv/vd766cPHnyzTyFjzNtjm4Gtloto7BKE4Y2027iBvodGA9gXAEAAABAxYwS&#13;&#10;IpxcWE5OLXxbMACgoaq6edmmazHVBmib8MbPsuf185///MpeoSyz2QKfPyu5rrGUmc2orQAgOpIj&#13;&#10;AFBnZW7Ur0KdZnXuSc4b6phd169fXz158mTuio9uKg2Hw2YMFhuQtA3aQEz1BQDwngsAAAAApfo8&#13;&#10;GcLys/9+O+mmC9HW08YwMK7QngDmXNepzuVqt/Nv+dvZ2bm3srJyd9JwlHhMIc05w/Jj7Eg+oAJQ&#13;&#10;a5IjANTQs0V61rKLoMhFYquCZTeqfZaXl9f/8Ic/3EvTNFeGhE6nE3VyhCpuGFJn1wmYMxC/OrYn&#13;&#10;AAAAAABMqioJEcbcBwfAe404qLe6Ga/mF8qN86is0Y/85fX48eMr4yK10JdDrD6NGZdiC1BTkiMA&#13;&#10;UPQireW6Z3Ku/dThecfm+VuoGOU6Zmtra3V+fv7f5QnuKDnCHxfFwTYw2gxZ0sAQZ+2mbtpbvQHA&#13;&#10;Z0MAAAAAiETVEiIAxbI/R3sCYG5H27xImqZBnpm4f//+6l6hnCTcgY6Z9HV5/ha6fkG7bVOHqxkL&#13;&#10;gCJJjgBAlRZHrRqcY9Z1izmOQet2+/btK4uLi7mSI8zNze3eXNrZ2TECme0EYGMYgLkdwFwJAAAA&#13;&#10;AJVSh4QINoUB4L0GMGe4TnUuX7fbDVLO+fPnr4QMWcmvm8U5Yu7IWU3OAQBBSI4AQN0VkQwgb5kv&#13;&#10;en3MCRpiaIeJy+n1eqt///d/n/uEnU4n6uQIITcLlbXxqIobnJqyKcvmM8CcAQAAAAAAMJ1OOp+c&#13;&#10;Wvj2blKEE4ffqWxChDGbVcHYQnuiL6m3upnzzC/MJs4hkiNsbW39434uIVQo6trEBV5zVnJ9AaAW&#13;&#10;JEcAqO8CO2vZrdaY5k6qmVBhknpPc227r+n1ev2/+7u/Wztw4MCbeSo5urk0GAxCj0+bScuZB8VZ&#13;&#10;u6mb9lZv9CUAcyUAAAAAFOZQ93RyamE5OX747d3ECADA5GzYBcxN8FWjZyTSNM1dzqNHj1bH3Xqa&#13;&#10;oRDomCiHuV7WmPlcW///7N1Pbx3HnTDq84fnHGok2GMv7I2RbKzNAOYXUJLdxSzC2Q5wt8G7CHcD&#13;&#10;3E8wG28C8O7ChT6BuNBKgCng3QmQgDsrA7HhVQBZDAgoI2hEmobChKqrpnP0yoqO3Dxd3V1V/TyA&#13;&#10;4OSwT3XVr+pXh13srgNQMJsjANDFxeM4wbJyave6ZV7m+LcdG/u1zmP93//93weffPJJo80RNjY2&#13;&#10;LhaZPJBD75OKMQiYmwDweQMAAAAAvfvgymejT97/t4tNET64slVkGz0/AHIL/YmxBHJFO8WmH7PZ&#13;&#10;LEo5d+7cOVgVyi67rYPXRpHaGTpqf7IpNtB2A5ApmyMAwD9eiI21sbfzxjrmwpdffnn/k08+aVzx&#13;&#10;+Xw++stf/jKMBPDQ0eBjYwzoO8QbYwnAfAkAAAAAP/bJ+9sXmyF8fO2Xo6vznxfdVg9jAQAl/86Q&#13;&#10;cr3VjVz7LcfxEbPOsdsfY3OEs7Ozr3d2dh7VbUKHx7TSnUNIZzMaAPyYzREAGII2NgNoWua73j+E&#13;&#10;DRo66fPt7e2v/va3vx1Op9NGOyRsbGwkvTlCjg8JdVVnD1BlmsAJ95sxJaYAAAAAAACU7+r8Zxeb&#13;&#10;IXx07Zcv//tvg2m3h95AfoGcAMxN0O8YjLE5wnfffXd/WaSoNu+WNX/WtOyUygSA5NgcAaDsi+Mw&#13;&#10;9rThkC66x5d4vUm5dV9rUu9oxzx79uzgww8//F9Ngjufz0enp6dRH+D1MDDGDWBuQgwBzJcAAAAA&#13;&#10;pOOT97dHH19shrA9ujr/uYAAsJKHZxn6WFJv9J12ik07qnvWY9wX8c033xysCmWdcEc6pu77mrx2&#13;&#10;2fpJsuHMGfoaoHA2RwCgk2uLUbMH9Nsqq+1ztFHXNusWu75tbphQ25/+9Kf7TTdHqBaZptPp6Pz8&#13;&#10;fCiLAR44GnhsjAF9p95yBQB8/gIAAABQug+ufHaxGcJHFxsi/Nvg4+G5AZBfICdAXshZhjA+Uq7z&#13;&#10;xsZGjPYd37hx437MkHX8vj7OEQZWtzbP4UMDgG5+bxICAAaii00VYtYpxfqm1A91yrk4Zmtr6yDG&#13;&#10;ItZisRh9//336QY2wweEPNREruPD2AV5IYYAAAAAAJCf2fS9i00Qqg0Rqn9X5z8XlL/zwBuAORNj&#13;&#10;CeRk0B56j/N8Pm9cxvfff/9gWb06TYgVilK7OLM2S3wABsPmCADQ7OJxrD6d1LtR205PT+9evXr1&#13;&#10;X5tUcjabxW+4hyC7GWCFxdm4ATkJAD5/ff4CAAAAUM8n72+/2gzhgytbAgJ0zoOJICf0oXqj77RT&#13;&#10;bOqYTCYX/5o6Ojo6aBLuSMckOZTUBwDKYXMEgPIXA8LYEwN9X7SOey7zMse/7djYr3Ue62qR59NP&#13;&#10;P220OcJ0Or1YcHrx4sUgHsLxsJHYGAP6Tr3RhwD43AEAAAAgNx9d+8Xo42u/erUhAj/NQ1ggv9Cn&#13;&#10;gLnFvMdQxkfKdY71RX67u7tfrGp+l6Hu4LVRpHaGjtpPd3ku/gADYHMEALq8wB0nWFaf5yipT2Kf&#13;&#10;N9YxF/73//7f9z/99NPGFZ/P56Pnz5+nfCGf3cNBHmgi1/Fh7ALmFgAAAAAA6N8HVz4bffL+v9kM&#13;&#10;YU2eFwAAn8FAeTlpjskzzovFonEZZ2dnX+/t7R3XbUKHx7TSBUMYZpmdw+QDQGdsjgDAkLSxGUDT&#13;&#10;Mt/1/iFs0NBJn+/s7Dz6zW9+8/V8Pv+XRr84bcT/1clDkB0NhMLi3FV7jE/kqlwBAJ/BAAAAAKTk&#13;&#10;o2u/GH187VcXmyJU/51P3xeUNXlgCuQY+lQMGUofplxveSE+xoHYLE2n08ZlPH78+NYydEZP8+G3&#13;&#10;5s+alp1SmQCQLJsjAEB5F+HjS7zepNy6rzWpd7Rjvvvuu/sffvhho80R5vP5xYM3Q3kAx4NGkG+O&#13;&#10;yF+MPTEEMG8CAAAAUILlZggfX/vlxT8AgNx5CBpjFeNDnd9U3aMew5dffnl/VfPrhCjSMXXf1+S1&#13;&#10;y9bPhAYAhbE5AsAAvLyQD+M0nhRo+oB+W2Xl1O7YZcbc4CB2XWNtmHDhwYMHt37961//r6aNmc1m&#13;&#10;o7Ozs5TzPbsHg9QZscZYBQB8DgMAAAAwm773aiOED65s2QyhRR50AzmGPhVDhtKHxp4xN7QxYszn&#13;&#10;Gefq/vSmzs/PD7e3t7+q24RIx8R8Xx/nCAOrW5vnCInkpkkQYCBsjgAA775A83RF/rG9OFe12PPi&#13;&#10;xYvj8Xj8XpPC2tgcwYM8HQ2EwuLcVXuMT2NEvdGHYggAAAAAAG24Ov/ZxQYIy80Qqn+0z3MCAAB+&#13;&#10;LwPSmgtibI7w7Nmzg2WRXVa/1G4xMgEgbTZHAGBo2ngov2mZ73r/OmV3vvFAh2U1Oubk5OTgvffe&#13;&#10;+/cmlZzP56PT01MPLQI/TDjmAgAAv5cBAAAAUMtH134x+vjar0YfXPns4r/z6fuCAhTHg676FDEU&#13;&#10;C4xVSo91V3Ueyjis7k2Pcb/Dn/70p/urQlkn3JGOqd29XQ7ZxMoLGbQRAJJncwSAgQgvjT0lUFy3&#13;&#10;ji63McFljn/bsXXf3+S9rXr48OHBZ5991mhzhCqNqt05//rXvw5l7ujkAaMcH2Ty8JVYo8+NVbEQ&#13;&#10;QwBzJwAAAABvd3X+s9HH1345+uDK1qv/0j8PuQEAQ/odwu8+xtzQxogxn2dsNjbiPNq3tbV1kEKo&#13;&#10;a74W+72XPXad40k/z/UpwIDYHAGAPi54xwmW1fY5ktgcILG61TlvrGMu7O3t3f/973/fuOKpb47g&#13;&#10;gaDhxMbmFeg7AAC//wAAAAD0bTZ97++bIPzq1UYI8+n7ApMYzwiAPEOfYjxhPBirkFaOVGXN5/PG&#13;&#10;5Zyent69zGk7PKaVLkh5eGTUxjCQPgGgUDZHAGCI2tgMoGmZ73p/yhsr5NJ/F+/Z29s7/t3vfnf3&#13;&#10;6tWr/9qkAtUi1Pfffx+3UR7ggWxzRP5iPIiFGAIAAAAAMCQfXfvF6MMrW3/fEOGXo6vznwtK4jzg&#13;&#10;BoDPIPQhyK+c6jyUuWc6nY4mk0njco6Ojg6WoVsn3JGOKSY1W4xD6Li+AFAsmyMAQLkX5eNLvF63&#13;&#10;jCavNal3tHKePn16v+nmCNUiVPXvxYsXg3hgsasHM3N8ANRDqxin6g0A+D0CAAAAoGSvb4Sw/AfA&#13;&#10;P/LwsD4F5DB59V1pY8SYzzM21Rf2xbC7u/vFqub3Hf7Ir40u2U6JAQCFsjkCwLAu7MPY0wF9X9yP&#13;&#10;Ey2zjbrFOked99Uu+86dOwe//e1v/7NpY6rFqOfPn6ec7x4GGkhsbF5hXGE8YDwBYP4EAAAAiMFG&#13;&#10;CGXykBQAPoPEAuPBWIU0cyTG5ghnZ2df7+3tHddtQqRjYr6vj3OEhOvGerkp/gADY3MEAHq59hjF&#13;&#10;exA/5Yf6SSu2F+fa2dl59Jvf/Obr+Xz+L00KWywW0TdH8PBOpoNYv4k1+hx9CIDPIQAAAICMzKbv&#13;&#10;XWx88PG1X73872eja/Of2wihUJ4NALkGMMT5zbyMcZp3nYeSw9X9DNPptHE5jx8/vrUMXZfDQRZn&#13;&#10;HdtgLACQO5sjADDki8ZxYmW+6/3rlN3WxgNvK7frDS8aHfM///M/X3z00UeNNkeoFqOqRamhPGzT&#13;&#10;VTs9vARyC5DDAAAAAADEc3X+s4uND37YDOGXo2sv///V+c8FZgA8FAhyDf0qhmKB8SA+w+gH4yrP&#13;&#10;2Mzn8yjlfPnll/dXNb9OiCIdU7tLWi6/abmhxTiERNoIAEWwOQIA5O+yGxNc5vgmmx7E3EQh6kYP&#13;&#10;//Vf/3Xw61//+v9pWk61KPWXv/wl3YHhQcrBxMbmFcYVxoNYAIDPIQAAAGDYZtP3LjZA+PDlv2rz&#13;&#10;g+VmCAAAsA4PW+tzxJp2+21jo/kjfefn54fb29tfxWxmxPeFjuoROmojAJAQmyMADO+iPIzTeCog&#13;&#10;5sPuUR+cb/kcXdQ1t7p1GduLY6pFoL/97W+H0+n0kyYnnM1m0TdH8OBOtnOrfhNr9DnIBQBzKAAA&#13;&#10;AEAnPrjy2cXmB9UmCNUGCNfmP7v437DkYSuQa+hXMRQLMQdyzK0h5XD1JX1NPXv27GAZujrhjdVN&#13;&#10;fQ3DlFMkozaG0vok+PAHGCSbIwAwZG1sBtC0zHe9P+WNFfrom0bHnJ6e3n/vvff+vUkll4tSQ3nQ&#13;&#10;pqt2enAJ5JaYiwUA+CwCAAAA+GEThGrTg2ojhOp/X/v7/4Z38UwAAIDf08RnOP1gXOUZmxgbI1S+&#13;&#10;+eabg1XNrxOiSMcUM2RajEPouL4AUDybIwBA+Rfp40u8XreM2K917uHDhwefffbZvzctp1qcOjs7&#13;&#10;S3cAeABoMLGxeYVxJa4gFwAAAAAAyJNNEIjFg1Eg39CvMORckMNiJ9bk0m8bGxsx6nR848aN+ymE&#13;&#10;p4PXLnPuy5YBAGTI5ggA0M8CwDjRMvvauKDOeaMes7W1dfDixYvj8Xj8XpOKz2az6JsjePAx08TW&#13;&#10;b2Itdoi5WADgswgAAADgHT669ouLjQ+qjRA+vvbL0Xz6vk0QAICieOhXLADMmz/dzurL+Zo6OTk5&#13;&#10;WBZZ57QdHtNK2BIrJ4WYAMCg2RwBYIBeXlCHcRpPA8R8EL+Lh/q72jjgXefpa/OCVMdHo3h8//33&#13;&#10;D65evfqvTSpZLU6dnp4O5iEbDxOBPAHMMQDmUQAAAIDVrs5/dvHv42u/erX5QfWv+t/QJg9ggnxD&#13;&#10;v4JcEFfxGVY/iFueda7uPY9x38LDhw8PmoQo0jHFpFMCcQiZnSMkkus+YAEGyuYIAAxdG5sNpLaB&#13;&#10;war6NK3n295f97Uk+vjo6Ojg008/bbQ5QrU4NZvNRn/961/THeQZPvzTVZ1LezBqSHHzUNsAP7D1&#13;&#10;OQDg9woAAAAgEbPpexcbHlyb/3x09eW/j6/98tVGCNAHzwIA4PNILMRczMVOrMmj36r7zmPY29u7&#13;&#10;v6rKfYeswWtNz5NC+7uoj8kEgMGzOQIA9HeRm9OmDLHLXre8Ou+rXfbu7u4Xv//97//fpo1pY3ME&#13;&#10;D+tkmtj6DeMUMRcLcQQAAAAAKMKbGyB8cOWz0Xz6zxcbIUBKPGAFcg79CphjxAfjIJ92xtgc4fT0&#13;&#10;9O7e3t5x3dNGOibm+7oqr+2yTWAA0BObIwAM1MsL6zAu74mqNjcH6PIcQ4hj3+e9OFe1KPS73/3u&#13;&#10;7tWrV/+1SWHz+Xz0/fffD+ZBRQ9kYhyIj7gCAH6vAAAAAEpxdf6zi00QfvhnAwTy4kEykHMgP8RC&#13;&#10;3Y0/sRtmW7tqT45xS7nO0+l0NJlMGpdzdHR0sGxul6Htq0uHMEVldo6QSK77BQBgwGyOAEAKF3Lj&#13;&#10;AuvQtMx3vX+dstuK89vKjXmuOmU1Oubp06f3m26OUC1SVYtV5+fn6SZahg/+dFXn0h6KGtJDXh5o&#13;&#10;EzsxFwtxFEcAcykAAABQx0fXfnHx3w+vbI1m03+2CQIA8IpnqgDweUNX/bZYLKKUs7u7+8WqKtdp&#13;&#10;VqRj6r4vRCy/jXqHFuLQZjtNJgAwsjkCAJTmshsTXOb4JpsexNxEIdaGCRfu3Llz8Nvf/vY/mwa+&#13;&#10;Wqz6/vvvjUA8YAUAAH5/BwAAAFq23Oygcm3+89HVl/8q8+n7ow+ubP399Z+9eh1K5OEqkHMgP9CP&#13;&#10;4io++sE4yMt8Pm9cxtnZ2dd7e3vHdcMb6ZiY74tRXui5rgBAz2yOAAD9abLZQKl16/K8F+fa2dl5&#13;&#10;9Jvf/Obr+Xz+L00KqxarYm+OkPJDOh4gSnxy6ah/jAPxEVdjQizEEcB8CgAAAMym773akKCOD18e&#13;&#10;O5v+81t/9sGVz0bzN35mkwP4Rx7uAjCfYkwh5mKn74yRvOo8mUwu/jX1+PHjW8vmdhnavro05eFm&#13;&#10;NgKA/tgcAWDAXl78h3Ead//HfCC+i4fr656jaV3e9f6UN1boI96NjqkWiT755JP/bFLJ5YLVixcv&#13;&#10;bGiQYZ09DJX1Z5m+EzuA3v3fW8fRyzRHAwDQhf/r0wNBAACAzHiIDeQdyA/0o7hiLJCf2WwWpZw7&#13;&#10;d+6s+uNOnYEW65hi0rPFOITIx3VRl1Eu4yOYWAEGbyIEADCYi/gQoe2hg9c6768vv/zyfoxy5vO5&#13;&#10;TOKHAWq9BWNBXNGP4ghgPgUAAAAAAJLlbwMYU2LOMPrPONE/qdRtsVg0LuPs7OzrnZ2dRzGbGfF9&#13;&#10;XT1TECK3JavUNDsBwA9sjgAA5V2ghoTrllr9L47Z3t7+6vz8/LDpCWMsWv1DBQe06JdjDJKeXAbU&#13;&#10;P8aI2Ik5YL4A5B0AAAAAQ2ANC+QdAPh803fkF5vxeDyaTqeNy/nuu++WXwhY+z75GKHtq0sTrr9E&#13;&#10;BICe2RwBgBKFQs7hwvlycWh0zLNnzw6aVrJatJpMJjY0yHWQiQ2AuVccAcyp5lQAAAAAEmXtCuQd&#13;&#10;+lYcxULdxRVjgTzN5/Mo5Tx48ODWqqFWZzhGOmYQqVvQefQpAEWyOQLA0K/a0llxCYXWISRW3xCh&#13;&#10;rBD5tSS8Y7HoUmItXlHE/CoIGAviakwA5gsAAAAAABqzXgwA4PejkmLXVR1KGyelxW1IX0a3WCwa&#13;&#10;l3F+fn64vb39Vaohi/zaZc5z2TKavKfPskt93mad/PRLAAA2RwCAQoXEyrnsObrcvfLimGqxqFo0&#13;&#10;atqYNjZHGNLi31DOo3/03RDHCRiD4ghgTgUAAACAy7NeBXIPfSuO6EeAfI3H49F0Om1czrNnzw6W&#13;&#10;03edKb7FY/p6vqDPcgCAxNgcAQBcdJcU70axfG3RaG0bGxsXi1j+aAD8aHIyJ4irMQGYL0DuAQAA&#13;&#10;AAAAUBx/VxJzY0J8tFWs32U2m0Up55tvvmlyn3vr9+EPabglVg4ADJLNEQCoFgNSubAKCZQVEmxX&#13;&#10;iFx26LD/+totcq32/+lPf7of4wTz+Tz1nDfxibW2ov8wBsURfQvIPQAAAAASZ40K5B76VhwB+aut&#13;&#10;XbantPOkULcYmyO8rNPxjRs3Vt3nnuK9+V0+QxD7eYrQQ33aKjOF53Ni56dfRAG4YHMEAChXaPH4&#13;&#10;0HNdL/O+2sdsbW0dVItHTRsTa4fPNy7k0x1oFlzTngj8MQP9DgDgdw0AAAAAsmNtCuQeYM5Qd3EF&#13;&#10;8hfjS/dOTk4OltNMnako0jEx3xejvNBzXQGAhNgcAQDSENQt2nkb1fe1xaO1VYtY4/HYIjfw48nJ&#13;&#10;nIAxgXGFvgUAAAAAoAZrwgDmVnEEY1D/aSv5xzrGxgiVhw8fNrm/PZWNEFI/b+51A4BBsTkCACVf&#13;&#10;MIbM6rvueUJC9Q4NXuuy3ivLabh49EqsxazWBpRFV7EutK3GtthhDAKAzygAAAAAcmY9CuQfYM5Q&#13;&#10;d/S7tvbRntLOk0LdZrNZjDodb21trbq/vfV769d4X2ixnjHKDS3Eoat493UOvzgAkBybIwCwvGh2&#13;&#10;wdLuxVsosO0hkRiFmGVXi0fVIlLTxsRYzHpLnqY8hzhP2nO8mZ3Sf49RdzCu9C0g/wAAAAAAgLey&#13;&#10;zi+OGIPqh7FAH2J82d7Jycllvvgv6n31kd4Xo7wSn8Uore1dzK1iAcArNkcAABfDKV9Ud7n48uo9&#13;&#10;l1xEeqtqMWs8Hlvg5IfBZRyQyVgwVjEGQZ4A8g8AAACA/liDAvmHvsW4UndK7XdfjsXQ+jvGxgiV&#13;&#10;hw8fLu9rb3R/fEfva9yliZWTQkwAgLewOQIA5HOhG1xsR23rynJeW0RqJNaiVmuBtAA8rIlqQH9Y&#13;&#10;MLaNcXUH4wrA/AoAAABAbqw9gfwDeQJyBPoaWzaviF+32WwWpZytra1V97Xn/iWKvXRzAnHwgQEA&#13;&#10;EdgcAYDXL+hTudAKCZQ1hN0CQ4R6hg5eixXb2mXv7e3djxHgWItab+RpynOI84CxBXIE5AnIQQAA&#13;&#10;AAC4JGtOAOZXQD7rP22lrFjH+JK909PTu5cJSaRj6r6vq2cGQuS2tDYkEyozJN6udfLd5ArAj9gc&#13;&#10;AQDKl/uukKHrc+3t7R1fcjHprapFrfF4bEMDBhdr40r/qbu8wbgCAAAAAADqsZ4PchDkiXioO/pd&#13;&#10;WylLjI0RKkdHRwfL4d1lKvWVwpnXHwDokM0RAMDFeKnxbnTMa4tJjcRa3IIoieOPHIAcBnkCyEEA&#13;&#10;AAAAkmGdCcAcC+Sfz+Ybch9bpZ0nhbrNZrMo5ezu7n6xqsp1mhXpGDwrAgDJsTkCAKVfQKZ2ERla&#13;&#10;fH+IWF5oWEbs12LFtnbZ71hMupRYi1s/asSAFgeHch4G+CHnD3aAfEb/ghwEAAAAAKBX1nlBngwp&#13;&#10;HvrSmDX2tFWsuxPjy/VOT0/v7u3tHdcNSaRj6r6vq2cFQsS2hBZiE+v9UdMj0bIAICqbIwDw5kKB&#13;&#10;C5gyL+Zy360wdH2uajGpWlRqWli1uDUej21owOBi7Y8q6HdjVjwA8HkFAAAAAKtZWwI5iP4FzDfo&#13;&#10;C8oTY2OEytHR0cFyeHeZSn2lcOb1L6kvUpzfxQKAf2BzBABwIVtynBod89qiUiOxFrkgSuJYH9IX&#13;&#10;xgqYb9C/gDwEAAAAoFfWlADweSUe6m4cQgpjv7TzpFC32WwWpZzd3d0vVlW5TrMiHYM4AUCSbI4A&#13;&#10;gIvS7s8RWjxPiFheaFhG7NdixbZ22e9YVLqUWItcP2rEgBYJh3IeQN6ac8QDAJ9ZAAAAAJTPWhLI&#13;&#10;Q/QvwFDmwyHd5+nzR6yXYnyp3unp6d29vb3juiGJdEzd93X1jECI2JbQQmwu+/6UnmcBgOzZHAGA&#13;&#10;ty0YpHJRFNQhybaEAfTFxbmqRaVqcalpYdUi13g8tqEBycTaHxyMB8DnD/oXAAAAAIDuWc8FwGeW&#13;&#10;eKh7OXWXJxhbvCnGxgiVo6Ojg+Vw6HLo9TXkM69/SX2RXDyDCRGAFWyOAAAuaEuPU6NjXltcaiTW&#13;&#10;Yhc9DTTrKhj76q7u4gFyBZCHAAAAADRg/QjkIvoXYEjz4ZDm5FzbOqQv2uqqbrPZLEo5u7u7X6yq&#13;&#10;cp1mRToGcQKAZNkcAQDyvAAOkesQOqxnk9ditaV22e9YXLqUWItdP2rEgBYLc4xBifXOta3+8A1g&#13;&#10;PgQw1wIAAAAAYA0X5Ip4iLtxYaygv9sU48v0Tk9P7+7t7R3XDUmkY+q+r+3nANpoS2ghNl3UGwB4&#13;&#10;B5sjAJC6kEBZIfF2tXnekFibQtexqhaXqkWmpoVVi13j8diGBuhvsusLY0XcxQPkCiAXAQAAAGjG&#13;&#10;mhGAuRbkBSBvyxZjY4TK0dHRwXI4dDn0EjtHSLD+XZ03hWdeTEQAJM/mCAC8/WrGykoS3aBu0erS&#13;&#10;6JjXFpkaibXoxT/MV0WdB5C3IC8AzLcAAAAAlMNaEchFABjaZ96QPndzbat7b+PXbTabRSlnd3f3&#13;&#10;i1VVrtOsSMd01g0pp4lPlN5zVB8AsJLNEQAg3wvhELkOocN6hpbPH3Vh5x2LTJcSa9HrjYv+dBPB&#13;&#10;eoT4JNTW1OOtfoi7eIgl+hfkIwAAAADlsUYEYL4VS/FQ9/LqLk/0Bfr7bWJ8id7p6endvb2947oh&#13;&#10;iXTMqMH52n4moGm5oaPYjBI4DwAMis0RAMhBSKCskHi7Uol/6ODcoeu2V4tM1WJT08KqRa/xeGxD&#13;&#10;A/Q3GOcA5j6QjwAAAAAUztoQyEcAGOJnns/d9GOnj+KLsTFC5ejo6GDZTV0OvZqvxT5HjGN7TdmE&#13;&#10;ygyJtwsAorM5AgCrr2qsfLhozufCN7R9zGuLTY3EWvzKaB5xHpKJnf5D7ogHYgkAAAAAAF2wDg/y&#13;&#10;EX0sluKh7mXWXZ7oC+OhjPjErttsNotSzu7u7herqlynWZGO6awbEisn1TgNdf7QBwC8k80RACDt&#13;&#10;i/WuzxM6rGfbu0xGbcs7FpsuJdbi1xsX/zIu14nC4jwZ9YU/mgKY+wD5CAAAAMBPsx4EYM4FAIb1&#13;&#10;mR/jy/NOT0/v7u3tHdcNSaRjRg3O1/azAG2Wm+uzHgDA39kcAYAhCgOpS18bDXSx+NDlTpEXx1SL&#13;&#10;TdWiU9MTVotf4/F4ULuhAoDPKbFEH4N8lI8AAAAAAF2zNgvyRTzEXf3EyPgv+zwpiLExQuXo6Ohg&#13;&#10;Gb4uh17N12KfI8axXZbVZdk51wUAOmNzBADefaWUzspEUIck25LbhX2jY15bdGok1iLYG7ma8jzi&#13;&#10;PJn2XYnj1B+ohjte1R0A8JkOAAAAQNusAQGYc0FuwDDGuVwzfpZms1mUcnZ3d79YVeU6zYp0TGfd&#13;&#10;kFg5JcUk+3gGEywANdgcAQBctPcZj5BTe9+x6HQpsRbBIFpyWkMCzFtiiT4G5CQAAAAAjVj7ATkJ&#13;&#10;8kU8wLhF/w0vPjG+NO/09PTu3t7ecd2QdN0FDV7LcsglVg4A8BY2RwBgqEra+TBELjtEKCt0EKMu&#13;&#10;d8G8OKZadKoWn5o2ploEG4/HSS/WWWgVn5Jjp/+GGz91BwB8rgMAAADQBms+ICfRxyA3yq67eUeM&#13;&#10;SmhrV/Ue0v3RMTZGqBwdHR0sqxirqWse08UzAJc9NkQ+b+iwTa0PaZ8+AAyVzREAyElQhyTbktsF&#13;&#10;fqNjXlt8aiTWYtiPKm2zBQvOA4xdkR92+gLkiliij0FeAgAAAJANaz0A+BwTD0CeMkyz2SxKObu7&#13;&#10;u1+sGvJ10iLSMZ2lcWLllBQT8QRgMGyOAMBPX+VYRXLB2247QgLtrX2+dyw+XcpisTCqAbjs72SC&#13;&#10;AJhDQF4CAAAAkBBrPCAv0ccgN8qvu/qZm8VOfN5mPB5H+bK809PTu3t7e8d1QxLpmFGD86Vw739r&#13;&#10;Q07W9Z7z+gCAWmyOAABpXCCHFs8TIpYXWmh7k/K6XOC5KKdafKoWoZoWtrGxMZpMJkkv2uW6ttBV&#13;&#10;va295B07f7Aa7viXu+YTxBIAAAAAAGKwtg7yEuSMeADDy1P31uYbn9h1i7ExQuXo6OhgWcUuw1Hz&#13;&#10;tdjnuOyxIfJ5Q0dt8ksFALTM5ggA5CYkUFYQz6RjEto+5rVFqEZiLYr9qNI2W8g3GS3aA/IU4wt9&#13;&#10;DPISAAAAgCxY1wEw/4LcUHfxg2FbLBZRytnd3f1iVYrXmQYiHdPZtJVYOTnHJCTYLwDQGZsjAFDv&#13;&#10;asfqWUmLASm2o+3dJ6Mu/FSLUC9T4rhppWItirWc+zKPYsdW6uNb/dQd/QlyBuQlAAAAAOmxngNy&#13;&#10;E+SMeGBsIEY5xS7XPkq53uPxeDSdThuXc3x8vL+3t1f3nvSuN0Lo457/XoecWan3nNcHANRmcwQA&#13;&#10;SOdCObR4nhCxvNBC25uUF7ruy2oR6uTk5KBpYdWi2GQysTDcRkdlumBsLADmCowvAPMvAAAAAACX&#13;&#10;Y41VP4PcAGNdvumjLus2n8+jlPPw4cPl/eid3w9f47XY57jssSHyeUNHbTJRAEAHbI4AwNCFjt9X&#13;&#10;UgxSjklo+5jXFqMaibU49qNKD2hxEX2E8WKsoz9BzoDcBAAAAKAr1nAAzL/iCcMZi+pnPhE78Vll&#13;&#10;sVjEaOPx1tbWqvvRW78Xvo9uTaycnGMSEuwXAOiUzREAGNJFoLan3Y62d6GMugBULUZVi1JNK7W5&#13;&#10;uZl+Z1mAFZ+CY+cPWMgfML70MyA3AQAAAKjD2g3ITZAzYgIMN09znSu6qveQ5tLJZDKaTqeNyzk5&#13;&#10;ObnMF/V1vRFCH/f695oqZloAyOx3MiEAoPYVnxXgHC6YQ+Q6hAhlhQ7aGProy0suSr39l7G/L5AN&#13;&#10;Kb0stKZfb9M95iP0JwD4TAMAAADg/7BmA2AOBvkxrLqrH5grV1ksFlHKefjw4fI+9F7ug/+J12Kf&#13;&#10;47LHhsjnTeFZDt6dp2IHwKXYHAEA1r8IDQnVJZXzhsz6tdExry1KNRJrkeyNBQKZTR4TsM0g1A+x&#13;&#10;x/hCPwPyEwAAACBh1mpAfoKcERNA/oid+CzrNp/PY5RzvLW1teo+9Nbvge8jdImVk8J5Q2YxAICk&#13;&#10;2BwBgFwFbS+yHW3vRhl1sahalKoWp5pWarlIlvpiHuID8hf9CQA+1wAAAACGxBoNyE/0M8gPdcd4&#13;&#10;yXXMdlXvIeX0dDodTSbNH8U7OTlZboyQ4kYIfdzj32uqDHmK9SkDQK5sjgDA5a5+rEjmcPEYItch&#13;&#10;RCgrdNDGXsbma4tT6/9CNplcLJYNbC4p6jwl1nto033q7VU/xB7jC/0MchQAAACAblmbAcDnmphg&#13;&#10;bKif/EE+v26xWEQp5w9/+MN+H+Go+Vrsc1z22BD5vCk8w8G781TsALg0myMAQLOL0ZBQXVI5b8is&#13;&#10;Xxsdc+/evZsxKrq5udnGQoHMJo8J2FgFzCniiX4GAAAAAEiIdVOQo+hnkB/qjvHSRh18uVi+9a7q&#13;&#10;FmNzhPPz88MbN27cX3WaOlWJdExnoUusnBTOGzKLAQAkx+YIAOQsaHuR7Wh7V8qoi0bb29tfVYtU&#13;&#10;TSs1n89/KDTxRb0sB1mmC8l2d0auqbtcBQB81gMAAAB0z3oMyFGQN2KCsaF+YEy+qbrXezweNy7n&#13;&#10;2bNnB8vw1QlxpGNqd2mD17IcwkNOXzMYADmzOQIAl78KsrKWw0VkiFyHEKGs0EEbexmbry1Sra1a&#13;&#10;LFtukBA5X1OeS8wIJDUe/GELzCmIp34G5CgAAADAsFmHATAfg/wAY1DsxPttZrNZlHIePHhwq49w&#13;&#10;1Hwt9jkue2yIfN4Unt3g3XkqdgCsxeYIAND8ojQkVJdUzhsy69dGx8RapIq1aEaPg836DHJA3QHM&#13;&#10;44AcBQAAAMiS9ReQp+hn8RQThh179dPeUmKu3u3ULcaX4J2fnx9ub29/teo0daoS6ZjOQpdYOSmc&#13;&#10;N2QWAwBIks0RAMhd0PYi29HktVixq31MtUhVLVY1DcRisRiNx+PkF/eyHGTqPbjYldpef5zF2BAT&#13;&#10;8QQwHwMAAAAQn3UXkKcA5kIwBilnPMSu2/Ie76aePHmy/EK+vjdC6OP+/eSGyZDT1wwGQO5sjgDA&#13;&#10;ugsGLojSv5gMkesQIpQVCorvjxwdHd2MUU6MXUXfkq8pzyVmBIwHjEEAcyEgTwEAAAAAwBq4eIqJ&#13;&#10;2EMy4yV2HeRA3vGZzWZRyrl9+/Z+H+FN7BwhYj1Dz+3u8jwl5r3YAbA2myMAQLoXpyHz8+YWy0bH&#13;&#10;3Llz5yBGRWMtnrUaTOsQncanxEV+yu4P40XsxUQ80deAPAUAAADIibUWkKcA5kLck2UMGsvGw7vE&#13;&#10;+PK7s7Ozr3d2dh6tCmmdsEc6prPhmFg5uZw39boAQBJsjgBACcKA6xAK7sMmr8WKXe1jqsWqatGq&#13;&#10;aSCqxbPJZDKoRUMLsaTWT8aKMQjIEQBzMgAAAMAwWGMBeYq+Fk8xQexBDoj3u8TYGKHy+PHjW8sq&#13;&#10;1mlGpGPqvq/t+/aTGyYDO2+JfQjAwNkcAQDKvqgMkesQIpQVEo5vo4Wkb7/99maMysdaRPtRpS2s&#13;&#10;dpvg4o0cEASxFxOQO4BcBQAAAEiatRUAwO8t5BDfofW/L1hS79Rsbm5GKefOnTsHq0JQJ0zrhreL&#13;&#10;LoxwbIh83hSe1QAAWmRzBADWv5Ird7UtqEu08w4qlru7u1/EKGexWOSQ/7nOW+o9sNiV2l5/8BRf&#13;&#10;kCPoa0CuAgAAAKzPmgrIVfS1eIoJYo9+xHj4KePxeDSdThuXc3p6endnZ+dR212T0jDJvE2eJ2l/&#13;&#10;HvHBAkAjNkcAoJjrowHXIRTch01eixW72sfs7e0dV4tXTQNRLaJNJpNBLR5a38B40I+IvZgAgM86&#13;&#10;AAAAgC5YSwG5ir4GMAfpD20yhuqI9YV3R0dHB8sq1mlGpGPqvq/t+/WTGyYDO2+JfQgANkcAgAFc&#13;&#10;XIbIdQgRygoJx7fRgtJri1eNbG5uxg+IBdZuEzxyvFPov6GNodTbK6fFF30qnuhrQL4CAAAAXI41&#13;&#10;FAB81omJ+qP/jcES26ve7Yi1OcLu7u4Xq0JQJ0zrhreLLoxwbIh83hSe0QAAWmZzBACaXdGVu+IV&#13;&#10;1CXaeQcVy2rx6mVaHDctZz6fL3Ms5fzPdd4yeesn9KPYA5hTQL4CAAAADIy1E5Cv6GtAjpuDQN7U&#13;&#10;NZlMLv41dXx8vL+3t3fcdtekNEwyb5PnSNqfR3wAA9D8dzUhAIAiLkBDwfFr8lqs2NU+plq8Ojk5&#13;&#10;OWj8S9pkMprNZvEDbLMFbcIYQ3z1KeIJYH4GAAAAGBhrJiBfQf6Iifqj/7W36zrI4bz7b3NzM0o5&#13;&#10;Dx8+XN5XHvWe9XVCFPm1LIfJwM4LAMWyOQIAJQnqvNZ5QsTyQmJtX3dxptExry1iNTKfz9MfwJku&#13;&#10;3Kr38GKnvWIo9mCcoa9BzgIAAAAMk7USAPMzIMfRj/opvfOk/oVvMe7jflnO8dbW1qr7ytu8p72v&#13;&#10;+/Qve2yIfN4Uns1IdlibLQEoic0RAIhx0V7qhVJQl2jnDQMZDxfHVItY5+fnh01PuFxUG9LisoV0&#13;&#10;jAdxEl/0KcgfQM4CAAAAxGKNBOQs+lpMxUT9yTG+vsRIm+g33tU93OPxuHE5T58+3V9WsU4zSuiK&#13;&#10;xMrJ5byljoe35arJEYAobI4AAOVciJayA2EXr7Ueu2fPnh00LaNaVFssFvGDbk2h20Fe4E65/vAC&#13;&#10;xi8YZwDmaAAAAIDUWRsBOQvyB4xJ9GPp7VXvdiy/4K6pBw8e3IodujWP6eP+/OSG3cDOCwBFszkC&#13;&#10;AKVxob3eeULE8kIGfRPaPibWYtZsNkt/AFtYRT+hHzEmQf4A8hYAAAAgIdZEAMzRGGfqj/iCvFlX&#13;&#10;jM0Rzs/PD7e3t79aFdI6YY90TGfDJNLr67Y3hWcykk1hsxgApbE5AgBxrpasFJZ8URoG0v6oi0zV&#13;&#10;Yla1qNW0UtXi2ng8HtSiYolt1Sbt1R/6X/2RJ+hvQN4CAAAAdMNaCMhbkD9gTIphPnUosb3yIO/+&#13;&#10;i7ExQuXJkyfLL9pLcSOE0HL5setW8nlTr0vMXDU5AhCNzREAoJ0Ly6FclIeWygiR39tLfxwdHd2M&#13;&#10;Uc5isYjfcdYW8p6YbEyAfgRjUkwBME8DAAAA/ANrICBv0d/gSzAQX4xn9W5ic3MzSjm3b9/e7yO8&#13;&#10;NV/rq7yYZaR8vr7PCwDFszkCACUK6rzWeUIH58ltR8VGx9y5c+cgRkXb2BwhejAz3TXXHzoo6sPP&#13;&#10;eBZf4wMwrwByFwAAABgwax8A5mkxBWNSDLVXm7SpifF4PJpOp43LOTs7+3pnZ+fRqpDWCXukYzob&#13;&#10;Jh3UMSQQC8+pAEAibI4AQLyrJquaJV+chkTOGVquW9TFpmpR6/nz5w+aVqpaZKv+SbHs58iky8u1&#13;&#10;DtorhmBMiin6G5C7AAAAANY8QO4ClDCvmBfFV5y0V737LW9zczNKOd9+++3NZRXrNCPSMbXD1uC1&#13;&#10;1odIX0MzpTQpdK71IQxAVDZHAID2LjCHcnEeY6fH0EGd2uzHlcccHh7ux2jQYrGI33EFPqw/pHoP&#13;&#10;biLWT+IkvsYHYG4B5C4AAADAW1jrALmL/hZTMCbFUHvRTzHaOp/Po5S1u7v7xarT1KnKuk2IWFaM&#13;&#10;uoXI7euiziWcFwAGweYIAJQqqPNa5wkd1G9QOytWi1shhOOm5SwX24a2yIh+0l4xBGNSTAEwXwMA&#13;&#10;AACsYo0D5C5AKXOLuRHjMP/2yuO8+282m40mk+aP2R0fH+/v7e0dt938lLqig3JCArHwfAoAJMTm&#13;&#10;CADEvXqyquMitf22NnktVnxrH1Mtbp2cnBw0/qVtMom2G+kbOSujup0j9Z/2ipP4qr+4iCn6G5C/&#13;&#10;AAAAABFY2wAwX4spGJOl1FFeM4Txknq9Y92n/fDhw+V941HvSV8n5JFfKzal1KX13PchB0B0NkcA&#13;&#10;gHYvNENm9Y19vpBYnXvZMOG1Ra5Gqh1Jk08UC64M4QPBeBFD8Qcwt4D8BQAAAOiVNQ2QvwAlzS3m&#13;&#10;RuRs/nUoMY+HNjfF2BzhZcyOt7a2Vt033vVGCNGHRIRjU3nGodTzAsBg2BwBgJKFguscWjxP6CCm&#13;&#10;JeywWHuBqlrkOj8/P2xa0cViMRqPx4NabLRYnEeMuqyDPwRibkK/iikA5mwAAABg2KxlgPxFn4sp&#13;&#10;IG/EST+JQ0zVxgjVPdpNPX36dH9ZxTrNWLf5KXVFB+W0+WxDyDDmo4LrDAC12RwBgPhXUeWuurhA&#13;&#10;TCfuTV7rpa+fPXt2EKOcGLuSviVnjTJxoLDxksN4lnPiD5hbADkMAAAAcFnWMADM2WJKaXFRf4YW&#13;&#10;Q2NmmP2Uer9XX2AXw4MHD27F7oqI72v7/nv66evU5xLjCYBW2BwBAMq9UA0Nfh4ini8kFqt1F3Ea&#13;&#10;HbO/v38zRuU3NzfTH/ADWxDVpnLbBMa8fkVM0ecghwEAAADSYe0C5DAA+PwRpxTba5zlbTwejzY2&#13;&#10;NhqXc35+fri9vf3VqmFSZyiteUxf999f9tgQ+bwhYp37ihUAsCabIwBQulBwnXO/YA8F9EPtY3Z2&#13;&#10;dh6dnZ193bRS0+l0NJlMLKTy40HmDxNkGid9Kf4YawCYtwEAAADqsGYBchh9LqZiWmJc1B8xZAjj&#13;&#10;JfXNKBaLRZRyjo6Oll+k1/qX9qXStYmV09Z5S34eBQCyZXMEAOjmQtEFZrNYdfFa62Pk8ePHt2Kc&#13;&#10;YHNzM36l7YKbdb3FT3sxBtCvII8AeQwAAACUyloFgHkbwHxURpxS6BP3y8qdN8XaHOHOnTsHq0La&#13;&#10;Znf19Bpx+1qMAeCSbI4AQDtXdVYUc7nADpEvskPGF+yt78D5+eefR9kcYT6fL/NsSHOKNg0wRto7&#13;&#10;jDjpS/HHWEOfA/IYAAAAYBVrFCCPAXlUalzUHzHEeOk/DhsbG6PJpPmjdaenp3d3dnYeNWlapGN6&#13;&#10;76KIdW/ynIOESSNf9QMArbE5AgCDuK4quM4h85iGFt4fOm5n7WP29vaOq8Wvxr/ATSavNkiI2qnW&#13;&#10;H8QB4wVjAP0KcgmQxwAAAEAirE2APEafA5iPyomTPhnmmEi932Pdj310dHSwbHKdsEQ6pnY3tFB+&#13;&#10;Ks8StH3ekp9DAYCs2RwBALq7YHSh2SxWIZHyGi1I/fGPf7wVI0Cz2Sz9ThzYAqkYdV8HfywRJ4wR&#13;&#10;cRFTAMzfAAAAQJmsSYA8BuRSyXFRf8SwjLjrx/zF2Bzh5Tg4vn79+qr7w9vcCCHl++0HOcV0/D4A&#13;&#10;GDSbIwDQ3tWdFZ9cLrRD5IvtEOn1FGPV2NbW1kG1CNa0nMViMRqPxxZWIY3PO0EYeAyNAZAv6HOQ&#13;&#10;ywAAAADxWIsAMH+DsYYxok/IP36pb0ZRbYxQ3Yvd1MnJyUEX4UypayO9vm57Q0axGvK8pR8AaJXN&#13;&#10;EQAYzPVVwXUOA4ppiPxarHZe6pinT5/uxwhGtUFC9ADbFTfreosf+gRjRFxALgFyGQAAAMiZNQiQ&#13;&#10;y+hzxFW/qj/6Mof2lhi/oY2JWPdh37t37+YyhHXCHOmYuu9r+z77RkOur6GeeP1yjCkAdM7mCADQ&#13;&#10;7YXjUDYyiLHzY8i8H1ce8+DBg1sxKt/G5gjJJ57F5EHGKIf2+qOfGBoDIF8AzOEAAAAAzVh7ALkM&#13;&#10;yCVxwTgG46WLOIzH49HGxkbjcs7Pzw+3t7e/WlXtOk1bNyRdhD3Csak8w5DqeSU4AKzJ5ggAtHuV&#13;&#10;Z0Umm67q+aI7ZBKLpu+7OKZaBDs7O/u6aUWn0+nFPw/XtzZ/CYL46ROMEcRFXNHngHwGAAAAOmDN&#13;&#10;AcAcDvJF/cW4zDil0Cfus5WLb9rc3IxSztHR0c1lk+uEZd1wptS1PZ9D8uWR//oJgNbZHAGAQV1n&#13;&#10;FVznMKCYhsivtdnOle97/PjxrRjBWCwW6Q9ii8pilFn80JfGIoB5EpDPAAAAQHesNYB8BuSSuGAc&#13;&#10;g7HZZVvn83mUsu7cuXOw6jTrVi/i+9q+v75RN/TV/YnXL8eYAkAvbI4AAN1fQA5lI4MQoR597S4Z&#13;&#10;2q7b559/HnVzBAvmkMCHgp3RMY7FBXFFv4N8BgAAALgUawwgn9HvIF/UX4zLjZM+Eb8U41BtjDCZ&#13;&#10;NH+c7vT09O7Ozs6jJk1b85i+7q+/7LGpPLuQ6nklOAA0YHMEANq/2rMyk8uFemjhZyVd4IeYx+zt&#13;&#10;7R2/tN+0UuPx+NUGCZHzNunyOpy/zECZxE9fGTfqj74FAJ+PAAAAQD6qdQVrC1BWTqPfEVdxAeN4&#13;&#10;CHEvsR+HFqNqc4QYjo6ODpZNrhOWSMf0OlQ6KCckEB+TdbP8Fz8AOmFzBAAGd72lbUW0q4vXYsV8&#13;&#10;5TEPHz48iBGg2Ww2vES2uDzIGBmbYBxjvKHfATkNAAAA5M96AgDg9x/1F2PjHvHrS4zNEV72z/H1&#13;&#10;69dvrfpxnSLWPXVPrxWRViVPGTIbgKGxOQIA9HMhGTKrb+zzhYL7tnbZW1tbB+fn54dNC6sW6SaT&#13;&#10;iYfr2+osccgmfvqqnDj5gzD6VlzR74CcBgAAAMpkHQHkNfodcRUXjGP1yLW95qP8Y75YLKKU8/Tp&#13;&#10;0/1lFdsMZw5dnkjdc3s2w2QCAA3ZHAGAbq76rAblcsEeWvhZl+1se0fL6Dt5Pnv27CBG4GIt1rU8&#13;&#10;DyRdnhgh7mAcA+YaQE4DAAAA7bF+APIa/Y646lv1F2OQP33a3NyMUs6DBw9uXSbMkY6p+76Y987H&#13;&#10;en+dcrp4VqGrdg51PhE/ADpjcwQABnndpW1FtCskErtGC1b7+/s3Y1R+uTmCNYWWBqC4ip8+UccB&#13;&#10;jnu5Ky7iCsA687k5HQAAAHgbawYgrwHMNRjHw6mH3BW/FOMwmUwu/jV1dnb29fb29lerql2naeuG&#13;&#10;JHaIOzhHMsOp5FQxWwAwRDZHAID+LihDovWNvetiiPR6aX17cczOzs6j58+fP2j8S91kMprP5/ED&#13;&#10;EHlh0YKtmOcWP3EHMHei3wG5DQAAADRjrQDAnI646lv1F2NyHxsljrWhxWhzczNKOY8fP761bHKd&#13;&#10;sKwbzpSGSqTX121vSDRWJfQtAGTL5ggAdHf1ZwWyqwvo3C7wY5+zyWtttnPl+w4PD/djBGM2mw1x&#13;&#10;XjEzQMH54w/E2iAuIKcAuQ0AAADkzRoByG0Acw0MK5/krvilKtaX0H3++ee3VnXfut0e8X1t30ff&#13;&#10;aHj3lVaJ16+UuUv8AOiUzREAGOz1lxBk1w+hp/qEtuu2u7v7RQjhuGnlF4vFaDweWxhta3CIazbx&#13;&#10;S6WvjBkwryGuAOZ18zoAAAAMmbUBkNvoe8RV36q/OsrxEuJeYj+mHqPY5VUbI1T3WDd1fHy8v7e3&#13;&#10;1+Se73XvS+/rPvoYx5JGnwFAUWyOAAD9XlimugNiiFznkElcYtav9jHVItnJyclBjIpVGyREb+zA&#13;&#10;FkCTGGBiRKZjbah1LD3/zCGAuQaQ3wAAAMBlWRMAuY2+B2MOhpdPcpdUbW5uRinnD3/4w/5yuNdJ&#13;&#10;iUjH9DqFtHz8T70nJBq/3J4dAYDi2BwBgG6vAtNa9crx4jIk3raQyDljvxar7SuPuXfv3s0YwYi1&#13;&#10;eMfKOUwQMomfvsLcgb4VV/Q9IL8BAACAflgLAACfmUOPiy8DUUc5Xk7c3feYfx+Ox+PRdDptXM75&#13;&#10;+fnhjRs37q+qdp2mrRuSDl5rvVv7Gk6J1y/HmL4tZ01eAHTO5ggAMNwL05DI+ULBsaq90LW9vf1V&#13;&#10;tWjW+Je7yeRiAS/1xV1rIGKuH9XR+DWWwZhD34P8BgAAAKwBAPIbfS+uAOY18u6r1Ps+1hfPPXny&#13;&#10;5NayyXXCsm44+xoWEY4NCde5hPMCAK+xOQIAuNBdpz2hgziEFt4fc/fL6P19dHR0M0Y5sRbxshqs&#13;&#10;FtX1lXGBsY++BQCfmwAAAECv1/2u/aHsHEffgzE3jDb4opWy6mgel3viGkaLxSJKWbdv396PXb2I&#13;&#10;74t5j3ys99cpp4tnEpIZjjISAOKxOQIA3V/VpbV6k+NFZii4beu2KyQyLhrtBPr555/filH5+Xw+&#13;&#10;Go/HFkrbm8OyPZcxUf6YUUf0AcYc+h6Q4wAAAIDrfUCOg7wCML+ar3OMUezyqo0Rqnuqmzo9Pb27&#13;&#10;s7PzaFW16zRt3ZDEHgIdnCOZ4d5TjFNqWxdzil9sAeiFzREAYNgXqCGR84XE4hKzLrUXvPb29o5f&#13;&#10;aryraLWIV22QED0AA1sQpcVkyniDCTAe0bdii74H5DgAAADgOh/AHA/GXIlt8AUrZdXRfXpyjx82&#13;&#10;R4jh6OjoYNlddbp03aGQ0rCM9HrX9Sv1vADAG2yOAAB5XvCmcJ6QQP1+6pxNXmuzH1a+7+HDhwcx&#13;&#10;grG5uSkb2xxsFqIpcMyoI/pAbEBeAV3nuDwHAACA/K/vAXmOvkdsAUqcX83X+fdh9WVzGxsbMep1&#13;&#10;fP369VurfrxusRHf1/b98o3C18LPuqpfjucBgMGwOQIAvQhprRiVfLEZCq1r6Kk+re/2ubW1dXB+&#13;&#10;fn7YtPLT6fTiX+qLvRaPxRzkNCBvAMzzAAAAgGt6QJ6DvBIbbVB/YznPehg7wx2fqfd9rC+ae/r0&#13;&#10;6f6yyeuGas1j+rpfPsaxvQ/3klM5oTnFBwAAvbE5AgCkc8EZEq1v7F0ZQyZxiVm/S7XhyZMnt2JU&#13;&#10;LNaiXlbJZ0FfXyXcVzmMGXVEH4iN2KLvAbkOAAAAuJYH5Ln+B+SNODPkseFe1DLGxGKxiFLW/v7+&#13;&#10;zcucOtIxvYav5eN/6j0h0fjl9owIABTN5ggAkK8Q+bhUFgBinzP2a7HavvKY27dv78cIxnw+H43H&#13;&#10;YwunJST7wHbrBTmtDQDmHJDrAAAAgGt4AMzzYis26ANxTLsexs5wx2fq5VUbI1T3UDf1/PnzBzs7&#13;&#10;O49WVbtO09YNSQevtT7s+hruidcPAIjA5ggA9CaktSLm4jaNeIcM+qz1DROqRbTT09O7TStaLepV&#13;&#10;GyS0kLuDKo9WPweKPFfu41MdwfgUW/Q/INcBAAAA1+4g1wEwb4ozxoa656raHCGGw8PD5Rfedb0R&#13;&#10;QidDMMKxBnG6fdb2/KXvAeiVzREAIK0Lz1QXN0ILP2srLn3sihn9fX/84x9vxQjc5uambGwzcTJ+&#13;&#10;uN+aFAxn/tAGsRFb9D8g1wEAAICm1+uu2WE4+Y7+R2zFRh+QbxyH+IVF2pV/jGKXV3253MbGRox6&#13;&#10;HV+/fn3V/dwp3HPexv3xXdz73+TZgxK/XBEAWIPNEQDolR3jOrvQDgNvf+xzhLbrtrW1dXB+fn7Y&#13;&#10;tPLT6fTiX+oLkR78H/TnQJHnyn18qiMAAH7XAwAAAFyng3xH/yO2YqN/xRnyH9dDy6FYXyx3cnJy&#13;&#10;0DT0ax7T1/3xRaTWwNvf1ZwifgD0zuYIAJDeRW4YyHlDpNdzGj+XOubJkye3YlQs1iIfKzos4/Ud&#13;&#10;a1MgB7VBbMQW/Q+knO9yHgAAAPq/PgcAwO976M+htFlOlDEmFotFlLLu3bt3c1lsnVNHOqbX8EV6&#13;&#10;vev6lXre3MYPAHTK5ggA4AI0RntCYnEIHbwWawysPOb27dv7MYIxn89H4/HYom0JSVhoHw5xB+Qc&#13;&#10;+lIdAfmP/gfkPAAAALgmB+Q8+h+xFRv9K87Ggjbrq1zKqzZGqO6Zburs7Ozr7e3tr1ZVu07T1g1J&#13;&#10;B6+1Puxa+FmW6WcGAoD22BwBgP6v+qyQdXXhHApsU5/tan3DhJ2dnUfPnz9/0LSi1SJftUFCC7k7&#13;&#10;qPIAWvo9SBv0LyC/ADkPAAAArsUBOQ+A+R96HMND/JKnElWbI8Tw7bff3lx2V50uXXco9JU+GdSx&#13;&#10;zXZJwGbzl/gBkASbIwBAmhe7qS52xN6tMXQcl7Z3yYz+vsPDw/0YHbu5uSm720ycjBfFU1mjGuIf&#13;&#10;FuxqPpw64jMCsQXAvA8AAACuwQE5jzEgtpQTG/0rzqnV0YP9dNFXqZdXfZncxsZGjHod7+7ufrHq&#13;&#10;x+sWG/F9Me99X/f9sZ8bCC3Fb9RxXEqvBwAkY+zCBIAkPpCq1YiEqpNIeeMWjo9xzDjyz9p8ve3X&#13;&#10;2nzfq///4sWLb16myHtNB+KzZ89G5+fno9jpNrTy+j5PzjEqOYa510MdtUEbxEZsMQYAeQ8AAADD&#13;&#10;5j5CkPvof8RWfIbThlzqb3OENOuRQpvbqENX7fJlXO2Vd+XKlShfJnd8fLz//vvv/8eymm9W+21N&#13;&#10;WeOYmO9r+loXrzf5WZ2fxzymyfFN39dVeU3y1i+6ACRhIgQAuEhK9+JxIG0LGffDujtvXuqYp0+f&#13;&#10;7seobIwFP945j2V7riGuUw3xj1LqqA3aIDZiizEAyHsAAADA9TYg9wFzjzaIc1l1HNrGCNrFqj5c&#13;&#10;LBZRyrp3797NZbF1Tr3mMbneJ59q3T3/0U2emSwBSIbNEQDAhexlz9vWjo5txKWr3TJj1HnlMfv7&#13;&#10;+zdjBG4+n198w6YH60l20jOWAPD5gTEA1Mx7uQ8AAADxrrMBuY8xgNiKjX4AY7isuqd+r3Ds8qqN&#13;&#10;Eap7pJs6Ozv7ent7+6tV1a7TtHVD0sFrset8mXKaPGOQ6jMVAECPbI4AAOVcGIfE6lNqnGOdt/YC&#13;&#10;2c7OzqPnz58/aFrRatGv2iAh+Y7MePMGi+4U+0FmJ3ZtMJeIDQD4fAUAAADX1oDcxxgA+SMI4pxU&#13;&#10;Hd0fqV38oNocIYZvv/12+YV2XW+E0MlwL/VjI7H2m1QAoAM2RwAgnavStFaXhn5RGhI5X+iwfiGB&#13;&#10;sla+7/DwcD9Gxa5cuWKyKWfO1K5CYuiPK2DuRmwxBgD5DwAAAK6pAbkPckxs0A9AirmeennVl8dt&#13;&#10;bGzEqNfx7u7uF6t+vG6xMUPXxnCJ9Hprw3no6ZzQvOKXCACSMvbZBEBSH0zV6kRC1UmkvHELx44j&#13;&#10;HDOO/LMYrzc9dt3X2nzfq///t7/97f+bTqefNB2IJycno7/+9a+j2Ok2tPJSOFcb50lhGi6xr3Kp&#13;&#10;Rwn1zCWW2jDo33cFQXwxBgD5DwAAAL1xvyCYAzAGEFvx0QZ1LKOOvohIDHONU+zyqi+O29zcbFzO&#13;&#10;8fHx/vvvv/8fy2q+We23NWWNY2K+7zKvxTh2ndeb/KzOz+sec5njLntsjPd1VV6TvPXLLgBJmQgB&#13;&#10;ABSljYv7vuvexUJEG3WPtRjz6pgnT57cilHZ+XwuU0pJ+ELXmfzRBjB3I74YA4D8BwAAANfPgDkA&#13;&#10;YwBjTxu0ASgr19uo32KxiFLOvXv3bi6rWacpax6T0r3ulz02p+cPcqg7ANCAzREASOvqNK0VmTDw&#13;&#10;ejTZiTF00J6mizRt7KgZo84rj7l9+/Z+jMBVi4DVN2oObWdYf9yBYeSRP0ZrA4A5CIad/+YAAAAA&#13;&#10;WH3dDJgDMAYQX5BLZdTRFxCJobr/oPrCuOqe6KaeP3/+YHt7+6tVYagTqnVD3MFrset8mXKaPFOQ&#13;&#10;w0YSQ6hHas/4AMAFmyMAQHkXqEGcszpv7QWznZ2dR6enp3djVDbWLqms6LCMF8398WYYbZaD6Aex&#13;&#10;EV8AfBYAAACAa2XAHABgDtIGgJxtbm5GKefw8HD5BXZdb4TQycfA0H8dEWcAKI/NEQDAhX4OdQoZ&#13;&#10;tSFG/Va+749//OOtGBWLtRgIDPDDwx9LxRl9LL4YA4B5AAAAAFwjA+YAjAPEV2wY2HjxJTzanHrd&#13;&#10;U/+yrdjlTSaT0XQ6jVGv4+vXr6+6Pzu3jRCa1i+ne/b9ogEAA2ZzBADSu0pNawUrDLweocHPQ2Lt&#13;&#10;CR281npfbm1tHZyfnx82/iVwMhnN5/PBLYTmvMhcapyG2F851KOQ3ycEQT8A5iBBAPOAIAAAADDo&#13;&#10;62LXxgD4LBBf9LFxivEjL0oV64vinj59ut90SEV8Xx/3trfV9ibPEqT67MTQ6pHasz0A8IrNEQCg&#13;&#10;zAvVkFh9uo5dSgsiIVJ9Xx3z5MmTWzEqW22OALDWZGetU5zRx+KLcQBkNA+YCwAAABji9TCAuQAw&#13;&#10;B2G8lFfHIeaW+aSfOOXwpV2LxSJKOfv7+zeX1azTlDWPyeFh/xKfKwgJxhkAiMDmCADgYrXN9ocO&#13;&#10;3tN00aaPHTYbLZ7dvn17P0bHVpsjTCaTwS2IdrlQnvOi/BD/mOMPWAV+gNm9XxvER3zFF+MAMBcA&#13;&#10;AADgGhgwF2AcIL4MtI+NU4yfftslB9sTa2OE58+fP9jZ2Xm0qgvrdPO6w6OD12LVuYvnAWK9t4hp&#13;&#10;SoYDwE+zOQIAaV7Rlb0aFDp+31DbEwqMx8Ux1SLc8fFxlA0SNjc3TTjlzJuCgDEHAAB+hwUAAMC1&#13;&#10;L2AuEASMA/EVH4yXAusotzA2/o9Y9z8fHh4u78fueiOEToZGouV7JiKfucUHDwDJsjkCAJQrRD4u&#13;&#10;hbqHjNoQo34r3/eHP/whyuYIy51TY69dDK28YieRAcbJH7L0qTZog/iIL8YBYD4AAACAHK93XfMC&#13;&#10;y/kAAPOpzwRKGT853zuacw6mHvfZbDaaTJo/Dnd+fn54/fr1W6uqvW5zU+/eSK+n2Ibc+gIAaMDm&#13;&#10;CACQ18VxqjtHhhZ+1mVbYr/Wel/euHHjfrUo1zQY4/H41QYJtDTgLKZrl/ENxgvGH8YBkNx8YE4A&#13;&#10;AACgpOtcAPDZIL7iow05tiGHevqyHUjPfD6PUs6TJ09uNU3NiO/r4172ttre5NmBVJ+VGFo9ACB5&#13;&#10;NkcAIFmh7JW8kNh5QqGxS2mBJESq76tjjo6ObsaorM0R+Im5WJvFXp9qA/oY5BpgTgAAAADXtoA5&#13;&#10;AeMAjD+Qy9nWo9Qvuko9TrHLq74ULtbmCLdv395fVrNOU9Y8JoeH/Ut8jiAkGOfcPgv8YgdA0myO&#13;&#10;AAAke03d4vGp7LjZaDHt888/vxVCOG4a6I2NjdF0Oh3cAqmF7swmBGts+gbjRXwQX4wFwJwAAAAA&#13;&#10;rmkBcwLINfRxEW3IoZ5yHtKzubkZpZzT09O7Ozs7j1alf50pYt2ppYPXYtXZJAgAJMvmCAAkLbEd&#13;&#10;58LA6xEa/Dz02J6QWT/VXlDb29s7Pjk5OYhR2ViLhVDQ54966FNtAHMBxgJgTgAAAIAkr2NdywJv&#13;&#10;zgtgLIiv+GC8iFdJfePLtMqIUxvlLRaLKGV9+eWXN5fF1jn1ulXuK4V6LL/JMwOlxiu3eqT2DA8A&#13;&#10;vJXNEQCg/AvYkFh9YtQ9ZNSGGPVb+b579+7djFGxarFwPB4PcqG0s8634F1MPdA3GC/iAwBlfgb7&#13;&#10;HAYAACCH61cA8wLGAsgjc4FYwhAt73Vu6vz8/PDGjRv3V6X/utNG6tNapNdTbENfdfdBAQA9sjkC&#13;&#10;ABDzIr6tnSC7akvs12LE9J3v297e/ur58+cPYgQk1m6qUMyEZ1MIfaoN2iE+4ouxAJgbAAAAwDUr&#13;&#10;YF4A+SbfxAfjZQDxcr+csZG6zc3NKOUcHR0tv5iul3u/W36t9aHXws/6agsAkDGbIwCQvJDW6k3I&#13;&#10;tB4lLhiEDNq/7kLUpep7eHi4H6OysRYN35LDgyqv1HP5wwf6RqxBHmEsAOYGAAAAcK0KgM8J8aXE&#13;&#10;+PjCDcRSfw597KR+z+lkMhlNp9MY9Tr+/PPPb13mLWsek9K96zGOzWYot3x8KvVucy7wIQhAFsY+&#13;&#10;swDI4gPrpZSqk0h545aOH7f489g/u8zrTY9d97U23/fq/7948eKbl2nyXtPB+N13343Ozs5GsVNu&#13;&#10;aOWVeq5UpuKu6zHUdpdax5zqWXobSmqH+IgxxgJgbgAAAIA2uLcPMD9gLIix+GhHSW3IJc5D/CKh&#13;&#10;ktvsC7TKKO+f/umfRovFonE5x8fH+++///5/LKv5ZrXf1pQ1jon5vsu8FuPYd73e1s9i/Pyyx617&#13;&#10;fNP3dVVek9z1yy8AWZgIAQBke/GZ6o6SbS16lBqvJu97dcyf//znmzEqu7m5Ocykto6TVZz0lzFi&#13;&#10;DMkDAPMq0NXcYH4AAACgz+tSAPMDxoIYi492GKtiSR79aWOEdmMRY2OEyr1795b3W1/qPu3LhqCv&#13;&#10;Id9j+W1ujJBrvHKrBwBkxeYIAGSh8B3oQmLnCRnFKHTYhtByWY0W2W7fvr0fo2IbGxujyWQyyIXT&#13;&#10;DuezIs9V+GeQeoBxLT5iDIDPCwAAAHAtCpgfAMyriHVx8XJ/HKmL9cVvz58/f7C9vf3VqiFYZ5iu&#13;&#10;+b7aadBGakV6vdfpocf45RKjWPOwiRiAbNgcAQBo46K+rZ0hu2pLiPzeNncOvThmZ2fn0enp6d0Y&#13;&#10;Ably5YoRzuoB5w8hFNI3dv3XDvFBjDEWAHMEAAAAKV5/ugYF3jVHgPEgxuKDvhBL0uvPnM+VQ3mL&#13;&#10;xSJKWYeHh8svomv0hXZrvK+Le9VbH3ot/KyvtgAABbA5AgDEv8AfYj1yiUEoYAytfN+XX355M0bF&#13;&#10;5vP5aDweD3IBtbPOH+CuztlPNDaFAACf+YA5wgMqAAAAtHzdCQA+M8QY/SzWDPH+QmOEVaqNESaT&#13;&#10;SYwxdnz9+vVbq368brEpTR2Z1juHeA2hHgCQHZsjAJDPFWjZK18hsfOEAmLUdJEn9mutx/3GjRv3&#13;&#10;z8/PD5sGutoYodogAd4xH6sHRfRNCWOolDyQz+IjxhgPgHkCAAAA15oA5gnAnIS+EEty68+cz5XD&#13;&#10;uK82R4jhz3/+c9MvoIt5b3hX96iHjtrY6rBPrO7FflgEH4QAZMbmCABQwLVooucNLfys5Hg1ed+r&#13;&#10;Y46Ojm7GqOyVK/8/e/fTGsmVJ4w6I5VSKqvGf8CL2niWtXm/waCv4C+ine/Oi8E3V7268lYLzcIw&#13;&#10;ILBgZtszcHvVUEUbIzB4moEeELg8NJRojyc91SVXSxVvSdys+7paKmdmnBNx/jwPGFOhiBPn/M4v&#13;&#10;TmRERp6YxQlC4jdm3RAnhzjqT+SEfkaMkQ+AcQIAAIByri9dYwKrjBUgH8RYfLQj1zY4psQL+bup&#13;&#10;8Xg8mkwmQcr653/+55NlNVdpyqYhGCr0A5bf5TcBpcYLAOiByREAyEpiM9K1iZfXdT85zf7YRmpD&#13;&#10;jFk4Q5R15zq/+tWvvnh1mCw6f0gcj0fb29tutPO28Vg9KKJv5JC+ADAuAV3GCWMFAAAAXa4rAYwV&#13;&#10;yAcxBhz7tbfbS7Lk6V12d3eDlLNYLE729/ef3BXaVcK/4XZdyorxDPwmywcdHgKv11d9RonVe5Xx&#13;&#10;xYdgALJjcgQAIOZFeayZIodoS4jyYs4kerPO4eHh4scff/yXEA2YTqd5JKEb48ntq+hBz6QQyE3t&#13;&#10;EB8xRk4AGCsAAABwLQkYK5APyEPt0AZjl3gh36Lmb6jnmL/55puTZTVXacqmIQhYVui6xdpnl98C&#13;&#10;GPAAgE5MjgAA8S74a6xHLjFoC8ihO7c7Pj4+CFGxnZ2d0Xg8znryASInr4kCKKRv5BCOK8QYAOcP&#13;&#10;AAAA+rp+dA0JrDpeAI479DNyovR2Oya5y+7ubpByrq6uvtvb23t0VwpumropHc6Z1juHeNVQDwDI&#13;&#10;lskRAMjvirTsO2FtYvtpC4hR15s+oZfFjPvNdvv7+08uLi4ehwh2qJuLGY4z9kXycTTxAKXGWs4g&#13;&#10;D5EPQM7jhTEDAACAt103AhgvkBNiLEbU0hdyRrxKj2PO+8rhpWnT6TRIOWdnZ8sXzg3yTHfkZaHq&#13;&#10;nPPvBVL77UWO46YTEABZMjkCABD7Yr+N8Lc+6t3nftvQ9f3DH/5wFKKy1zcXm6ap8sYqmQ1EcgA5&#13;&#10;hHwFHHeAMQMAAADXigA4h4A8dDwhJ7Jot2OSu+zs7IzG43GIHFt89tlnv15nkw3XSemZ9L7K7/Ib&#13;&#10;AAc/ANBZ44ICgCxPYNe/1k6sSomU1URav4n499B/W2d509P2TY/bvf735eXll1tbWx92Tcg///nP&#13;&#10;o4uLi1How6628lLZV+6xKjmOuddDPbVBO8RIjJETAMYMAAAAfs6zeYBxAzkhxmKkHTW2QT3Trkep&#13;&#10;7e6zXTnvK0bdQ5f5zjvvjCaTSedyvv/++3/44IMPPl1W881q39aUDdYJud1dy2Jt/7blsf4W4u/r&#13;&#10;rrfp+qG2jVlWiOPXh2EAsjQWAgByVPhFWFtgnWPdHIlR7zbhPl5rRtI//vGPRyEqu7u7G+s4rqq8&#13;&#10;VPZV+LlBEGDkoQSQh8gJIKUxw7gBAABQ93UhgHEDOSHGYqQdyAntFn85tbrxeBxkYoRrJycny+eo&#13;&#10;13r+et0Q9BHmAfY71MQISaZ5wcevwRiAbJkcAQAKu0bV1mxjsOmNqzvX+dWvfvVF27aLzh8Yx+PR&#13;&#10;zs6Om9ElHTwZTyRRchxLj796gnwVZ+QEYNwAAACglutA14LAJmMHyAnkISX0h7wRr9Lj6MVbcYV6&#13;&#10;oduzZ8/+dX9//8ldoV0l/Btul+Qh0iEOxQwTRkoAKIvJEQAgzQvmNrF6t5X1UTvQslDtuFnn8PBw&#13;&#10;8eOPP/5LiOCFutkYvZMz/tG/LznEUbuRE3JbjMCxB5Q9bhg7AAAA6rj+AzB2ICfEGX1daxvUU7vF&#13;&#10;v64ciNGX0+k0SDlff/310bKaqzRl0xAMtCx0O5JK08TamutvRACgeCZHACDfK193x5Lrkg5/bzuU&#13;&#10;G7veKcVw7e2Oj48PQlRsMpmMxuNx1pMPEH1M1m6KiZd+BYwLADinAAAA4JoPMHaAY0+MtAPkpzjW&#13;&#10;sK9UhHqR29XV1Xd7e3uP7grtpl2SUtoPWH6XZ/4NemmNnfoDgKyZHAEA+rkRkHI92szat0qd2gBt&#13;&#10;GHLmzmDb7e/vP7m4uHgcItiz2SyPAzHjCRzcONc27UZOyG0xEmfkBGD8AAAAIL/rPNd6wKbjB8gL&#13;&#10;oJRxQT21W/zryoEY5YWaHOHs7Gz5YrlBnt2OvGzdOreB2xg1TSP1T66/8QAA3sLkCABkrfAZ69oC&#13;&#10;6xxrJslcY73pjay16vuHP/zhKERlp9PpqGmarCcfIPqYrN0UEy/9qj/ECHDsAbHHD2MIAABAGdd3&#13;&#10;AOC8Is5ipB0gP8uPo5dfxbV8RjlA7BafffbZr9fZZMN1Unr2vK/yuzzrX+LvInIeO52EAMhe43wG&#13;&#10;QPYnsxB3QgJWJ6HymgjrNgHWaXr8WzPwuk2g7TYt6/W/Ly8vv9za2vqwa0I+f/785r/Qh13q5cUq&#13;&#10;s8R9pTQkl9pnOdUl5zrmVE/tQIzEGXkBGEMAAADon+fuAGMIckKcxUhbtEE9c6hLKu2OUQ+TI5RR&#13;&#10;3rV33313tLW11bmc77///h8++OCDT5dVfbPqtzVng3X6KKvvdWP+bZW/r7rOOuutu27Ibfsor8sx&#13;&#10;7EMxANkbCwEAJH3R2iZW77ayPuqjP9uI7Xi9zh//+MejEA24npn1puAKb7wi9tpdX7y8CUE7xAhx&#13;&#10;Rl4AfY0hxhEAAADXcUBd4wgAxlrkJ/nEUZ/FNZlMgkyMcO3k5GT5vHTIH+Ovst2QvyGo6fn+1H5b&#13;&#10;UVMfAUBSTI4AQP5Xwu44JdclHf7eZUbJ2PVOKYZrb/erX/3qi1eHyqLzh8fx+PUECRWONfalz7Rb&#13;&#10;PEHOIs7IC8A4AgAA4NoNwDiCvBBnMdIO7VBP7Rb/LGKVQ+xDPZe8WCxO9vf3n9wVik1DmFJ6DFh+&#13;&#10;l2f8DQBpjTH6A4AimBwBACJcM2Zajzaz9q1SpzZAG9oeloWsx63rHB4eLn788cd/CRHs3d3dOJ1Y&#13;&#10;4Q3dYgdBXyQhXuKtHYDxFsA4AgAAUNj1mms2IMRYAvJCnAHjEeIo9v+/pmlGOzs7Qcr65ptvTpbV&#13;&#10;XKUpKy4bBSwrxrPmMZ+h7y2tAq+XWlsNWAAQgckRACB9bYF1jjWzZK6xjn2D7cbx8fFBiMpubW2N&#13;&#10;tre33VyOnRQ9xrfkvjRRg3rKI/ktRogzADmeY5xnAAAA0rpOAzCWAMYp7dAO9ZRHdcY/52c5c4j9&#13;&#10;bDYLUs6LFy9+v7e39+iuUGwawoBlde7OAcvv8mx/ib+DAAASYHIEAIrQ+gbRxXn/M1/2NaNnsO32&#13;&#10;9/efPHv27F9DBHs6neYyNiRdXuHjsnaD/ER/izPyAsB4AgAAkPV1mWszINR4AnJDnMUI/SGe+lYc&#13;&#10;xf6v7ezsBCnn22+/PVpWc9PmBdwu9vPkv7R9rGfns0pXR+ytx7C4AFAMkyMAQB4X1G1i9U519slY&#13;&#10;+24Hin0bui++/vrroxCVvb4ZOR6PTT4QOykynnG41jhqt3pqh3ZgvAV5AYQeT4wpAAAAw1yPARhP&#13;&#10;kBvijP5GvPVP3XniGc64dnd3R03TdC7n6urqu4cPH36xTrg3XCfl58lD7zOFffcd+xj7cbIEgEhM&#13;&#10;jgBAMcxkl16XDHCxn8JMl7FvSnW6Ibe3t/fo+iZgiIrMZrNcxoakyyt8XNZuwLEmRuAYBDCmAAAA&#13;&#10;ZHX95RoMgD7ONyAftcP4UFc89a045h6rGLGfTqdByvnTn/60nBihlxfVbVDW0M+xx6rDEL8VYPNj&#13;&#10;WH8AUBSTIwBABdeykdZvK4tN6JtVIctba7uzs7ODEMHb2dm5mbHV5AMFDRYFx95EDeopjxwPxnbE&#13;&#10;GbkBlDCmGFcAAADiXncBGFfAMShGIHf0jzzpu/41HlPXzyCPx2F+0jafz4/WCfem3RSwrBDl1fQc&#13;&#10;f6zfQgAAGWtcmAJQ1Int+pfaiVUpkfKaSOs3AdZpAv8t5vKUl621zsuXL//91eHybteEfP78+c1/&#13;&#10;oQ+91MuLVWap+0plaO67HrW2u/R65lbXkttQYlvESKyRGwDGFQAAgP55fg4wtiA3xFmctEM71LOk&#13;&#10;upQ6OULJcUw9VjFi8e677462trY6l7NYLE7ee++9j5dVfbPqtzVng3VSW9bH8i5/W+Xvq66zznqb&#13;&#10;rt91u77K63oc+4AMQFHGQgBASVy05XFxPVBb2wCxGfImVog+fr3O+fn5UYhgT6fTWMdy0uUVPo5q&#13;&#10;m3arp7xAfyPWyA0gg3HF2AIAABDm+grA2ILcQD4Cjm1jzFD1r3E8nkwmQSZGuHZ8fHywDOUq4d60&#13;&#10;mwZatm472sDtzvLwdSa4dZwRFwCKY3IEAMjrArtNrN5t5Dq3A8aiLSCP7txuPp8HmRxhPB7fTJBQ&#13;&#10;4z0TN7/rqb92U2rfaoe8BRyHgLEFAADANRWAsQW5Idbob+1QTzHTp2LVp1AvZru4uHi8v7//5K5Q&#13;&#10;bBrClLpzwPLbyPVuE+uPXH/zAQDVMjkCAMUxs11+XdZjmW2PbYgx02ew7Q4PDxevnIRo/O7ubqxj&#13;&#10;OenyCh9HtU271RM5DvIR+QFkNLYYXwAAAFxHAWmML4DjUJy0Q94yVN+mkkteBlVWrELXsWma0c7O&#13;&#10;TpCyTk9PD5bV3LR5AbeL/dz4pm3p8zl90jyG9RcARTI5AgBUdG0baf22sti0A9WnDb3d8fHxQYjK&#13;&#10;bm1tjba3t6v8ksZN8Hrqr92U2rdyVN4i1sgPwPgCAADg2gnA+IL8QD5CKbkjx3Gcpm02mwUp5+rq&#13;&#10;6ru9vb1Hd4VixWWhtuvcdZHWTTZVI7XVCQAAKmJyBABI5wK+5Av3tsPf28Cx6PMGUuybZJ1mLN3f&#13;&#10;339ycXHxOERFptNpnMQJfKPWFx9iVXMe+IISOY44iTUAdZx/nIMAAABcLwH9jzEgP8Qa/S1vGbJv&#13;&#10;U8mlGPXwEquy+nNnZydIOWdnZ8sXxHV6ljpUqCKUH/t591jP7pf4O4ehywMAbmFyBACK1Lo75WI7&#13;&#10;7myRoW9ihSxvre1OT08PQgT7+mbleDyu8sawG+/11L+EdpsgQU6Xfmz6CAgYrwCMMwAAAG9eH7lG&#13;&#10;AmKPMyA/xFqckDvqCUPnaw75v7u7O2qaJkRbFw8fPvxinU023VXAskKUF/PZ+OwPKaPKrceKuABQ&#13;&#10;LJMjAECeF9xtYvVuA6wTawbKXGK9aV06xX5vb+/R1dXVdyEqN5vN8jgY3ecRK3mAXHJMyFtBEGvk&#13;&#10;B1DJOGOsAQAAar8uAjDOID+gvJz0rAb6Ns1cilEPL68qpz+vy7ueHCGE8/Pzo7ftapXqbLhdb+Ef&#13;&#10;sPwuz+y3AdvWZhprAwkA9MTkCABAydpAy1ddt49lXdp96zpnZ2cHIYI9nU5vZnStcTZbN+DrqX8J&#13;&#10;7TaTO443xEmskR+AsQYAAKD06yDXQkAfYw3geER/i7l6Qgr5mkP+L58xDmE+ny8nRwj5Y/xVthvy&#13;&#10;OfGYz8QDAGSncREIQNEnulB3UQJVJ6HymkjrNwP+vRlgeSrLOm/38uXLf391uLzbNSmfP39+81/o&#13;&#10;Qy/GoZxDHVPYV+6xqrnfcqlLCfXMra41tKO0toiReCM/AIw3AAAAq/EsHGC8QX6INWXHqZS2mHCg&#13;&#10;3Lr2XY+S213yS6tSnxwhRjzee++90Xjc/f2+i8Xi5FVZHy+r+mbVb2vOCsuGmghhnQkTYi//pb/1&#13;&#10;8fd119t0/VDb9lFel+PYB2UAijYWAgDo7xqz1IvngHVue9xn22MbY8wAGqKs1+ucn58fhWj87u7u&#13;&#10;zQ8tapzVttcDKfN41NqfKbXbF6yAY0y8kR+A8QYAAKC06x3XPECfYw7ID+SktugTMQX5uprt7e0g&#13;&#10;EyNcOz4+PliGcpVwr7hsFLCskPvcpE6x9jfEbwCiH46JlwcAvIXJEQAomhnvgl18x5qpMffYtAPV&#13;&#10;pw3dtvl8HmRyhOuJEXZ2dnIZH5Iur+RYaRtySTu0RZwAxyMw7HhjzAEAAEq7zgEw5iA/xBuo8xir&#13;&#10;+YU1qbQ9Rj36bJuXVcWPx/WL10K4uLh4vL+//+Suqm/a5IBldd3vKHDbkkrVSG31gfD241hcACie&#13;&#10;yREAIM0L+5Iv6LvMHNkGjkXb47qxZwfttN3h4eHilZMQHTybzeIkjvs0RcWj1v6s+cs4uSJPtUWc&#13;&#10;EGvkCGDMAQAACH1d49oG6HvcARyP4qQt2oFcQr+tbjKZ3PwXwunp6cEylJt2QcDtYjwXHnvChFjP&#13;&#10;6Jf4e4ahywMAfoHJEQCgXq22Bll/qNlB29DbHR8fHwT5gDkej6bTaRY3cXOYMbfUWGkbJfaRXAKM&#13;&#10;FcgRIMcxx7gDAADkej0DYNxBjog1+py6Y+5FNWW2u89YeklV/Hjs7OwEKefq6uq7vb29R3dVfcVl&#13;&#10;obbrHOpI6/ZV/2QOAWdsAKiXyREAKP+q153xYKEMuF4bqR5tIjFIvY9u3W5/f//Js2fP/jVERa4n&#13;&#10;R4h0PDsSC4qHL4TURf9qh7aIk3iDHAHSGXeMPQAAgOsXgLvHHpAjyEv0CXIJ/baepmmCPU98dna2&#13;&#10;fAFcp2elU06RActvI9e7LaSPchlrxBGAKpgcAQAGuOZMvLwSY/S2MtsAdWgHWhY8ll9//fVRiGBP&#13;&#10;JpPR9vZ2lTdzS26ztoml/BNz9DngmASMPQAAAENdr7hmAYYaf0COiLc4aUtN7cilrl5QU2a7+4yl&#13;&#10;l1PFN5vNgpRzdXX13cOHD79YJzybhnWgZeu2ow3c7hixTPrwESMAyJ/JEQCoghnwgl2MpzJzY5vo&#13;&#10;vlPov04zcO7t7T168eLF70NULtRNzVuO56TLG2B8U3/0gZiiT5CXyBOAoGOP8QcAAEjtOgXA+AM4&#13;&#10;JsFxhj7Sb3nVcWdnJ0g5f/rTn942McKmz02n/jx4X+Wn8tx9m1jMch1rxAWAapgcAQAGuvZMvLwU&#13;&#10;YtDn7JVtj23sa7bQdbd7vc633357FKLxk8lkNB6Pq7wZX3Kbta3MWJrxnRpiLn/ESbyRJwDGHwAA&#13;&#10;IL/rEtcmwJBjEMgT5KW2aIeY6t/+2u1YKStWu7u7o6ZpQrR1MZ/Pl881d3qB3AbbDfHM96bt6/O5&#13;&#10;+9htjHr4JF4eALCixgUEANWc9ELcYQlcpYTKayKs2wRYp+nxbyGWp7Ks83aXl5dfbm1tfdg1KX/6&#13;&#10;6afRs2fPRjEOv9Blpl5eSvvLoT/1W951KaGeudW1hnaU1haxEm/kCYAxCAAAKJln2gBjEPIE8a47&#13;&#10;TtqinrnUtc+6lN7uUmOZQ6xi1PH9998P8h3j999//w8ffPDBp8uqvln125qzwrI+JkLoOolCqOWx&#13;&#10;/rbK31ddZ5311l035LZ9lNf1WPahGYBqjIUAgFq42Ov9Ij7EDY9YN2NCbbNpubFnDW279sfZ2dlB&#13;&#10;iMZPp9PReDyu8gvKktusbWXG0hexjpUajnkfB5GbALD5ucr5CgAAcP0B1DIOgTwRb5C/Yqp/+223&#13;&#10;Y6WsWO3s7ASbfP3k5ORo2fRVwrPislHAskLuc5M6ddkmx4kRuHtsEEcAqmJyBAAY8Bo08fLEff31&#13;&#10;24Hq34aOxWefffbrtm0XISq8u7ubR2Jkfk9I/alqIJcvYq4t4gSOSwBjEQAAUNz1hmsOIIWxCOSJ&#13;&#10;eIuVttTYDi9VSb8uxsM8Y5lDv8Wo42w2C1LOYrE42d/ff3JX1TdtcsCyuu53FKhtBohh4iTuADAg&#13;&#10;kyMAAJtcnIecybGNVO82sZitsv0QM5beus7h4eHi/Pz8KESgptPpzQywoW+g1nrTWNvKa5vZzAs/&#13;&#10;wYop8hfxRp4ABY5FxiMAACD0dQaAsQjAGGY8hjqPUcd9WbHa2dkZjcdhfqr229/+dvkc86bPo8d+&#13;&#10;BjvGs+RBUybSvkP+PsBEEADARkyOAEBV2vTuCpmBcJg2tYGWr7puH/3cho7vfD4PMjnC9cQIu7u7&#13;&#10;uYwRuY9x6k9N53RBEHNtESvxRp4ADDweGZMAAADXFUAp4xHIFfGGWvM3l7rW/AIa42Gesaz1BWCh&#13;&#10;nhe+uLh4/NFHH/3bXVXftMkBy4q1j5jPuHetQ9aHf8kxap0oAKiQyREAgE0v0mPN6Biy3m1iMUu9&#13;&#10;T3+23eHh4eKVkxAVWd7sDH3vpdabx9pWXttq/vKuihOsSQW0BeQm8gQwJgEAAPzsOsK1BJDSmARy&#13;&#10;RbzFSlvkDwyTL3KwrFhNJpPR1tZWkLJOT08Plk3fNGSpd+mA5afyfH1bWJ8CAD0yOQIA1TEzXprd&#13;&#10;0vHvIfcZYmbNdqBlIet24/j4+CBEsJumGU2n01zGiNzHOPWnpnO6uoL8BccmQCJjknEJAABY9foB&#13;&#10;wJiEXAG5qV/INaY1v3RHHpXVbzHqOJvNgpTz4sWL3+/t7T26q+orLlspDAMtW6c+myzvlBod/07/&#13;&#10;x7I+AaBKJkcAgASuSRMqrxXfrGMW/Ibf/v7+k8VicRKicqFuev5VRSu9iaxt5bWt5i/xcGxoi1gh&#13;&#10;3sgVoJxxydgEAAC4XgByGZdArog5+r3mdjjWGDpf5GBZsZpMJjf/hfDtt98eLZu+achWXDZYl2Ze&#13;&#10;fm4xa8UXAMpjcgQAoI+L+zbAOm2Aeqy6XdtjvPqaTXTj7b755psgkyOMx+PRdDo1mYH6Z1X/mr+A&#13;&#10;yaXtvlRGvyA3kStyBTA2AQAAaV8fuEYAANb57EB9sdLv5JIfNb9sRx6V1W8x6rizsxOknKurq+8e&#13;&#10;Pnz4xTrN2TQMPSwL0l09tHvVMtuA/WGAAwA6MTkCAFVq07vzZEbCTFIngz7Y9Ibbndvt7e09uri4&#13;&#10;eByicru7u7GO6RzGnZLHVKODWIqbmKPfEXPkCsBfjU3GJwAAcF0AYHxCriDeYqVf1BW5LQfLjlXT&#13;&#10;NDcvTwvh7OzsYNn028KxSsg23C5K90Val+Hi2iY2PsgbAKplcgQAoOtFe8gZHttI9W4jx6HrukPM&#13;&#10;KrpWWaenpwchdrq1tTXa3t42mYH6Z1X/mmf8dt9UTLUFsRJz5ApAiPHJGAUAAK4DAFIao0CugGMN&#13;&#10;+ZF6XRwbecay1mdjZ7NZqLotPvvss1+vs0nI0AReFqLOoZ9/j/Wc/rrlx/qtAgBQkcZFEwBVnwiv&#13;&#10;p6pMrEqJlNdEWr8JsE7T49/WWd513djLOm93eXn55dbW1oddk/JVOaPFYjGKcfiFLjOHOqayr1zi&#13;&#10;X2ssS6mLumqH9oiVmINcAYxTAABAujyHBhinkCuIuVhpi7qWWs9aJ0eIUY+SY5lDvEKXd/3d3/vv&#13;&#10;vx+krKdPnx48ePBg+TK3Nyu66UQFoSc96DphQtd137Y81t9W+fuq66yz3qbrd92ur/K6Hss+QANQ&#13;&#10;tbEQAAABLt5j3cwIWe82oZj1NbtoiLJer3N2dnYQIlCTyWS0vb1d7Qy56p9n/Wue+dv9U+QHgLEZ&#13;&#10;wDgFAAD80ud8n/WBHMYqkCtiLlbU3i9yKI+46SexjFX/GPHY3d0NVbfFfD4/Wv5zlU1WXDYKWFbX&#13;&#10;fXqOvr+JEQCAwjUunACo+kSY3qvqmoTKayKt3wRYp+nxb+ss77pu7GWdt7u8vPxya2vrw66J+aqc&#13;&#10;0WKxiPK2yNBl5lDHVPaVS/xrjWUpdVFXbdEWsRJzkC+AsQoAAEiHZ88AYxXyBTEXK20xOULJ9fRS&#13;&#10;HfEsKV4x6vj+++8H+c7v+++//4cPPvjg02VV36z6bc1ZYVnoSQ+6TpjQdd23LY/1t1X+vuo666y3&#13;&#10;6fqhtu2jvK7Hsw/RAFRtLAQA1CzBi8KULsJLvGBuEy+/jVznTct/vc7Z2dlBiIpMJpPReDzO4ssW&#13;&#10;Mwer/1B1qbntIN/FCjFHvgD1jFXGKwAA8HkeIPZ4BfJFzMVKW7TF8UZ9OejZyfh2d3eDTYZ+cnJy&#13;&#10;tGz6KuFZcdnG4Y9QfurPsCd5GCQUDxMjAEBiTI4AAPR90R9i9sg2QD1W3a4NsJ/QN8nayPu4c7vP&#13;&#10;Pvvs123bLkIkzGw2i5OIJlzQNuo+GfnSWVvQ92IO8gXIcrwyZgEAgM/vADHGLJAvYi5WIN9zqYuX&#13;&#10;6cjb3Op4PTlCCIvF4mR/f//JXVXftMkdloXex2jNtrU9xGLVMkM89x8i1gAAP2NyBACql+DMeUXP&#13;&#10;VFhDShVav5vtDg8PF+fn50chKjKdTkfj8dhkBuqfVf194SVnHJ/aAnIU+QJgzAIAgFo/r/vMDuQ2&#13;&#10;boF8EXP0vbY45qgzBz0zGd/1xAhN0wQp6/j4+GDZ9E1DlnqXGgWyjneb2PggnwBgZHIEACDsxXzI&#13;&#10;mR/bSPXe5G8hZuBsE1rWabv5fH7Utu0iRILNZrM4iWvCheLa5l6evAX5LlaA4xSoZ8wybgEAQHqf&#13;&#10;0wGMW8gXkKPakmdb1DWPuniJjvEgtzpevyAthGfPnv3r/v7+k7uqvuKyTbcb4pntX1p3k2fWN/3b&#13;&#10;pnXcpPxYv0kAACplcgQAqEOrTeoWoH432x0eHi7+67/+6yRERa5vjo7HY5MZqL9Y6ruq4+bLf/Q9&#13;&#10;Yo6cAbh93DJ2AQCAz+UAm4xdIF/EXaxAvlNv33rWM76dnZ2bZ39D+Prrr4+WTd80ZKl3qbppEwAQ&#13;&#10;nskRAGB0cyMptQvhNuO6tIm0MfQsmG2P9exr1tGNyzo5OTkKFYBQs8feclznMPaUPK6Kl75FXPWL&#13;&#10;eCHmyBmAIGOX8QsAAHwOB1h1/AIcp+h7bXHM5Ra3lPpJzpQXrxh1nM1mQcq5uLh4vLe39+iuqq+4&#13;&#10;bKUw9LAsSHcF3mbIZ/W71CPn31HEPp4N0gDw/zE5AgCQsrbj32Pss8v6bUJx7HSDcH9//8lisTgJ&#13;&#10;Ubnd3d1R0zQmM1B/sdR34ibu2gNyFDkD8NbxyxgGAAA+dwO8bQwDOSPm4oV+EVfq7lvPeMa3s7Mz&#13;&#10;Go/D/BTt9PT0YNn0TUO24rJeui/SurHaNMQz+gAAwZgcAQCWV/Dp3VFqEyov1xscOcyGede6Q8xI&#13;&#10;utZ2x8fHByECdT0xwvUECZGO6xzGnpLH1aLjZYbwevNQXesb23wJL1bijpwBMIYBAEDpn7N91gZy&#13;&#10;H8dAziBHtQdxzzFungmTK7nVcTabBSnnxYsXv9/b23u0TnM2DUMPy0LXOUT5JT7733e828SOZ4M0&#13;&#10;APwfTI4AAES5/g643hAzU7aBlvdV303323bZbn9//8lisTgJUbnryRGuJ0kwmYH6A1DAB0HnGnFH&#13;&#10;zgD0MIYZxwAAwGdrgOVYBnJG3MVKe7RFXUmvH2qeaKLU+u/s7IzG4zA/Q/v222+Plk2/LRyrhGzD&#13;&#10;7aJ0X4B1QzyjHqq+bcA2G+QBgChMjgAA/+fVd3p3loqewbDA+HYpv69ZSIPG5Le//e1RiJ1eT4xw&#13;&#10;PUFCxWOPtmUaLzOFO8aMB/WMbb6MB3xWA0hzHDOWAQDA5p+nAYxlyBnEHWC48cr4qO9yq+N0Og1S&#13;&#10;ztXV1XcPHz78Yp3mhAxN4GV91HmI8rMbBkqOb+uEAQB/xeQIAECsi/yQM0J2maGyDdzeEDNztgP1&#13;&#10;V/DZVT/66KN/u7i4eByiwteTI1xPkhA8EIX/OL/G+iOXxFVbtEesEHfkDcCbY5nxDAAAfH4G6hvP&#13;&#10;QM6Iu3hpj7aoa651Kb3txv/y4jWZTG7+C+Hs7Oxg2fTbwrFKyDosC959AdYN8Wz6qtu1AdrTRohN&#13;&#10;X/0FABTC5AgAUB83DvqNRxth+9g38NYq6/T09CDETq8nRtjZ2an2pnjJ7S79yxOzTjvGAMeduCNv&#13;&#10;ANIZz4xpAADg8zJQx5gGYGzTHm0RVxgil3LI3Rh1nM1mQcq5urr67uHDh1+s05yQoemwbDRQnYco&#13;&#10;P7thQAgAoD4mRwCAN6+O07tr1WZcl5AzQ7YDxDDmDJ19zFDa9hCL0d7e3qOLi4vHISoc6ubpLcd1&#13;&#10;FmX2PNYZ8Kkul9RVW7RHvMQd5A1Qz5hmXAMAAJ+PgXLHNZA34g447nKOW+kvBpKH5cVrMpnc/BfC&#13;&#10;2dnZ217IFvIZ59SeyY75THqodod8nr/tsd6jHvp6yDHCoAoAtzA5AgBQirbgusW+abdp+a/XOT09&#13;&#10;PQjy4XQ8Hk2n02pvjpfc7tK/RDH7NPq5rpx1DCJPkTcA+YxrxjYAAHweBihrbAN5I+7ipT3aoq4w&#13;&#10;VC7lkLsx6hjqxWev6rb47LPPfr385yqbrLhs4ypFKL/k59kBAJLRuLAEgDtOkq+kVqWEymsird8M&#13;&#10;+Pcm8jZd1429rPN2z58//6fd3d2/65qYL1++HP3www+jGIdgDmX2PfTkvr+Uhuoh6lJ7+9U1u89W&#13;&#10;pX1W9IFZvMQeeQNgfAMAgOR4FgwwvoG8EXfx0p4622JyhDzqUnrbS49n6P3l0AeTyWT0zjvvBCnr&#13;&#10;6dOnBw8ePFi+jO3Niq46UUGo7WIsC7FujG36+vu66226fqht+yiv6/HsgzUA3GEsBABARkLddAm5&#13;&#10;z77L6TO2a83K+t13350E+YA6Ho+m02m1X5S6j5VvvGrvO7krrrXliJwXL3DMAuQ5vhnjAADweRcg&#13;&#10;zzEO5A1AGWOe8ZlccymH3I1Rx9lsFqpui/l8frT85yqbrLgsqS5IrJx1yjQ4AwBZaVxcAsAdJ8k0&#13;&#10;XyXXJFJeE2n9JsA6Xf7eBNqm6XHdkMs6b3d5efnl1tbWh10T8+XLl6Mffvghyhsdcyiz7+En9/2l&#13;&#10;NFwPUZfa26+uWX7G0p66P2MLgrgjdwCMcwAAEJBnvwDjHMgbsRcv7dEWkyPkUZfS2156PEPvL4c+&#13;&#10;mEwmo3feeSdIWU+fPj148ODBwbKqb1b9tuassGzT7boui7nuuuWs8rcQf191nXXW23T9rtv1VV6I&#13;&#10;Y9qHawC4w1gIAMDFZA8X/yFvhgwxc2Wo9qY+i2nbtU/Ozs4OgnxIHY9H0+m02i9MDT/5xqv2vvNF&#13;&#10;q7qCfBZ35A6AcQ4AAPr7POszLeDaHXDMipf24BkYOSvv5UusOu7s7ISq22I+nx8t/7nKJisuGyzc&#13;&#10;a9Svr4kCupSZ48QINYxzYgMAb9E4VwLAW06U6b0+rkmozCbS+k2Adbr8vRlgedd1Qy7rvN3l5eWX&#13;&#10;W1tbH3ZNzJcvX45++OGHKG9xzKHMvoefEvaX0pBdev/lUpeS6ppjfWtpS4ntES+xB7kDGOsAACBd&#13;&#10;nvUCjHUgf8RdzLRHW9Q1v/qUPjFEyfHMJV6hy7z+7uz9998PUtbTp08PHjx4sHz52psVXXWigVDb&#13;&#10;dV0WYt2Qy3/pbyH+vuo666y36fpdt+u7zC7HtA/YAPAWYyEAgKwuKtuM6xLypkg7QJxC3oQqqV//&#13;&#10;aruzs7ODIB9Ux+PRdDqt9stT97SQu+oqT7RH/yP2yB2Afsc64x0AAD6zAqQx3oH8Qa5qj7agn9F/&#13;&#10;w8ZkNpsFK2s+nx8tq7ppE1MKd4B12x7bWeLECEP3ax/HtIEOAH5B43wJAL9wskzvtXFNQuU1kdZv&#13;&#10;AqzTRNg25vKu64Zc1nm7y8vLL7e2tj7smpwvX74c/fDDD1He3phDmX0PPyXsL6Uhu/T+y6UupdW3&#13;&#10;pLfZlvhmXm8bFi+xR+4AGPMAACA0z3YBxjyQP2IvXtqjPeqad31San+MupQcz1ziFbrM6+/J3n//&#13;&#10;/SBlLRaLk/fee+/jZVXfrPptzVlh2abbdV0WYt2Qy1f5e6mTI4Q+kEyOAACZGQsBAGR3cZnSxXys&#13;&#10;mxghbrS0EdoccwbPEma/fL3d2dnZQZAPq+PxaHt7u9ovUd3bItd8kbtiK0+QA2KP3AEoYczzZl4A&#13;&#10;AFL4TApQ07gH8kfsxQv9Q2n9bGIEx2mOMZnNZsHKOj4+Xj5PHPrZ7UHCHWDdNnA7TYzQb7/2cUwb&#13;&#10;6ABgBY1zJgCscMJM71VxTULlNZHWbwKs00TYNubyrutuuixKWS9fvvz3V4fOu12T8/Ly8nrm2Chv&#13;&#10;bMyhzL6HnxL2l9KQXXr/5VYfddUe7REvxB75A2D8AwAgdZ7lAox9IH/EXsy0R1tKqm9qdTU5gniW&#13;&#10;Fq/QZV5/H/b+++8HKWuxWJy89957Hy+r+mbVb2vOhstClnXXshDrhly+yt9NjjBMeV2PaR+yAWAF&#13;&#10;YyEAgCyldFEf62ZGm1i9f2m7EDN5tgnlU+f4nJ+fH4Wo3GQyGW1vb1f7hap7XMgX9LP+ES/EHvkD&#13;&#10;kM74ZwwEAMDnTYDw4x/IH+Sr9lBm7E2MYGIE405+MZnNZsHKOj4+PlhWddMmrrisl3AHWDfEs+ah&#13;&#10;YmFihGHzCQDoyOQIALDKVa87atl2XSF162tG01D1uDGfz49eHTqLEMEKebP1jWM7izJ7Hu+y31/p&#13;&#10;XyrJJ3UtLbd8zEIOiD3yByDHMdA4CACAz5cAYcZAwPErXugf9DM15EsOOdg0zWg6nQYpa7FYnOzv&#13;&#10;7z+5KxwrLlsptD0sW2ffyaSxIznLsUe/AcCKTI4AALy+nq6wTm3gv4WY0TOlGU073Wg8PDxcnJ+f&#13;&#10;H4Wo3GQyGW1vb1f7BYUZlvWf/hM7sdceOYDYk2r+yCHAOGgcBADA50mATcdBkENijxzQlnLr66Uy&#13;&#10;Zb/gxzNxZfZryBeZHR8fHyyrumkTV1zWS7gDrLvJM+ZtoDrFbnOK/QAAFM7kCACw6tV0enfW2ozr&#13;&#10;0va475Jn5exrZtONy5rP50evDp1FiGCFvOn6xrGdRZmFj6/6QP8itvoH5CtyCCDrcdBYCACAz48A&#13;&#10;642FIIfEXsy0B7EXO2rJlxxysGma0XQ6DVLWYrE42d/ff3JXOFZctlJoAy/ruu9k0rjHurcZxy2p&#13;&#10;PmydrABgLSZHAACSvchPoM1twPK6zhraDhSLTjccDw8PF+fn50chKjeZTEbb29vVflFhpmX9l3P/&#13;&#10;mbWeWmMvn8RL/JFDAPWNhcZDAAB8XgT45fEQ5JDYixn6R2y1P9+6eJaxzH4N+QKz4+Pjg2VVN23i&#13;&#10;isuCh7bjfkM8Q77KNp73BwCqZ3IEAHChP1Rd2oDrtQPEqU2knCFmPV2rrPl8ftS27SJEsELefP1Z&#13;&#10;5Sud6TepwUwfaD/6Wd4iB8QfOQRQ0HhoTAQAwOdDgNvHRJBDyFdtouzY1/5SF8eJYy3HnGiaZjSd&#13;&#10;ToOUtVgsTvb395/cFY4Vl60U2sDLuu57yHLWKbMNWK82gfamFHsAoEcmRwCAda6C3bUstms3/Nu6&#13;&#10;23SdPTSHWU//arvDw8PF+fn5UYjKTSaT0fb2drVfIJT+RU3pXyyYrMGXtOor9xEzcAwD1DcmGhcB&#13;&#10;AOr+LOjzIMDPx0aQQ+KPHNAeyDvPTTZRZr+GfHHZ8fHxwbKqmzZxxWXBQ9txvyGeHV9lGwdFmce1&#13;&#10;fgWANZkcAQAKuB5OqLxYM0CGmKWyTTj2MWYgjT376Vplzefzo7ZtFyGCFfIm7M8qX+mMvxR+gpCD&#13;&#10;Yif22iRmiD3yCCCJcdHYCADgsx9A7eMjyCHxFzP0T/n1Ta2ufsjvWB16fznkRNM0o+l0GqSsxWJx&#13;&#10;sr+//+SucKy4bKXQBl7Wdd9DlrNOmW3AerU9tjel30oAAIkwOQIArHs17O5lsV274d9CbrNKGTnM&#13;&#10;fvpX2x0eHi7Oz8+PQlRuMpmMtre3q/0iofQvbEr/gqH2U4hTqNjKFXAMIo8Aah8b/VgOAKDsz3oA&#13;&#10;3D5GghwSfzHTJsRe7PJvv3wss19DvrDsm2++OVlWddMmrrgseGgj7Tf08+cOwjKPa/0KABswOQIA&#13;&#10;cOt1do/bhpxhso3YrtjtjTETaeybhGuVP5/Pj9q2XYTYccibsT+rvC8E6GOArXxGcrPZq6/2IGbi&#13;&#10;jzwCwI/nAAB8rgOoZ5wEwFiuPXJF+/Ovi5c6lXlMNE0zmk6nQcq6uLh4vLe39+iucKy4bONw97TP&#13;&#10;UM+AD/E8exuwXn2214kbALiVyREAYJOr7PTuWLnwTzPGsWYNbXtoW8j93mx3eHi4OD8/PwpR4clk&#13;&#10;Mtre3q72CxVfNKTfBhxvIJ/ETPxBHgGsOk4aKwEAfI4DKHWsBHkk/mKmPdpTR329vAXi52CMMkO+&#13;&#10;qOz09PRgWdVNm9hhWafQRtrHUM+dk1GMWycsANiYyREAgCwu/teoU5eZL9ueYtVGivkQNwbXKms+&#13;&#10;nx+1bbsIseOQN2V/1iA/zKePwazwCS4cE2KrPfJfzMQf5BHA+mOl8RIAII/PbD63AbjGpb9cQvzF&#13;&#10;DPmE/hq+Ll7mVKamaUbT6TRIWRcXF4/39vYerRP2kF3YYdkoQJ1DPUPeZbs2wD5z/d0AAFApkyMA&#13;&#10;QDnajOvSivHa+x1q5tO2S1mHh4eL8/PzoxAVnkwmo+3t7WpvTPvCIf021J4zYqe+2gOOQ5BHAJuN&#13;&#10;l35EAgCQ5mc0AFYbM0Euib+YaZP2yP+a6iO36CMnYpQZ8gVlp6enB8uq3lb9VZrYYVmn0Pawjy51&#13;&#10;STLFM26XARsACmJyBADY9OrYHc3BQp9o+W3k5cX0yXw+P3p1+CxC7Djkzdk3ju9qy6TX84j2g/xH&#13;&#10;zPQB8giAt46bxk4AAJ/HAHIaN0EuiT/yQHvEX+zKar+XOJWpaZrRdDoNUtbFxcXjvb29R+uEPcfD&#13;&#10;K/LyoWPmxDPMmC3uANCByREAoLDr5ITKG3JmyDahdvXd30MtW3m7w8PDxfn5+VGIAEwmk9H29rYv&#13;&#10;hPpKuAK+ePAFWKs+leSOBxW0yRiGPkAeAZQ1dho/AQD6/ezl8xfA+uMnyCXkLch/7ccxkcczjyFf&#13;&#10;THZ6enqwrOpt1V+liQktGyx1Im7bDljPlJ7XN2ADQGFMjgAAXa6S3dkstmsDbxdiBtC2pJjN5/Oj&#13;&#10;V4fPIsSOQ96kfeP4rrbMCsZudaGK/jJBgjY5DoGUj2XHM8Dm46cxFADAtSpAamMoyCV9IGbapD31&#13;&#10;1ddLWsrvjxJepiRn/lrTNKPpdBqkrIuLi8d7e3uP1gl76odSgHXbwG33Aa3MMVu/AkBHJkcAAH7x&#13;&#10;+rvHbduA6/U5E+aQMU95xtQ7tzs8PFycn58fhQjWZDIZbW9vm3igr+T0BYSY6mPAuCH+IJ8AkhhD&#13;&#10;jaMAAD5XAaQwjoJc0gdipk3aI/7GAMhngoqQLyQ7PT09WFb1tuqv0sSElq1Tx2TSLkDd20hx6PP3&#13;&#10;BwBAhUyOAAAdJThznxsC8eO4yd9CzARa0oypo/l8fvTq8FmE2PH9+/dzGjOyKLP0/Zkp3AQJteSO&#13;&#10;Bxe0CeQt8gmg/HHUWAoAsNlnKJ+jALqPpyCX9AFg3FCfMtvvmcQyNU0zmk6nQcq6uLh4vLe392id&#13;&#10;sKd+KAVYd5NnxduMY5bNMJnYmK1fASAAkyMAACtdh/e4bcgZKNuI7Uop5inPnHrndoeHh4vz8/Oj&#13;&#10;IB9qx+ObG7Z+RE+2g6w801/qW/XxYgwQM32AfJJPACHGUj/wAwBY7TMTAGHGVMDxLG7apD3iX2vs&#13;&#10;UuovuZNGzHIpczabBSvr9PT0YFnV26q/ShMTWrZOHZNJ5QB1byPFoc/fHQAAlTI5AgCUyY2B+HHc&#13;&#10;5G9tgP4qaebU0Xw+P2rbdhFixyFv2kYPkpmaq4xZDXmoPwDjhj4A+QSQxphqXAUA8PkIIOa4CvIJ&#13;&#10;eatN2qO+xgBtFNO8NE1z8xKyEC4uLh7v7e09WqebU0/7AOtu8ox4m3HMshnShAAAymRyBAAIcdVc&#13;&#10;x525PmdxDDkTZRuxXSnFPOUZVO/c7vDwcHF+fn4U5IPteHxz49aP6Mn4XCII+kt9Kz5ejAHipg9A&#13;&#10;PgHEGFf9EBAA8FnIZyGA0OMryCd9IGbgGFCfctvvJU3llnnv3r1gZZ2enh4sq3pb9VdpYkLL1qlj&#13;&#10;Mod/gLq3keLQ5+8Nchy3fZgEgEBMjgAABV8/C0H0OG7ytzZAf5U0g+poPp8ftW27CLHj2WyWT2L5&#13;&#10;YqLKmNWQhzX1h/pqjzaJG/oA+QSQ0/hqjAUAfO4BwPhKSjmFPkAuaI9jUX5BPyaTyWhnZydIWRcX&#13;&#10;F4/39vYerXPopH5oB1h3k2fD24xjls2wLQQAUC6TIwBAqKvnOu56tgnuK8Tslm0hMU95JtU7tzs8&#13;&#10;PFycn58fBflwOx6PptOpH9GTbd8OURcTJOD41SZxQx8gnwDqGmP9oAUA8BkHgHXHWZBT+gDfT2uP&#13;&#10;+nrGqPz+8HKmcssM+eKx09PTg2VVb6v+Kk1MaNk6dUzm8A9Q9zbBOBQ/qLc+hANAUCZHAIDCr6PV&#13;&#10;JXrd24DltQXFc636zefzo7ZtFyF2HPImbvQg+YIi+f2VkhfoL/kFGGPIMZ/kFICxFgDA5xmA4cda&#13;&#10;kFP6ABMjgIkRHDPkazKZ3PwXwmKxONnb23u0zqGT+vAWYN028H5Lfd6+5roAABGYHAEAQl5Fu/s5&#13;&#10;WOgDrNMOVK/Q5aQ8o+qd2x0eHi7Oz8+PgnzAHY9H0+m06ll+Kxhr9UPh7TfhgPrWfvw6N4ibfgA5&#13;&#10;BdD3WOuHhQCAzy4A3DbmgpwCuauf1Jc6nq3yUqZyywz5wrHj4+ODZVVvq/4qTUxo2Tp13Kg7Y6Ry&#13;&#10;gH06AQ0zbos7AARmcgQAqOB6OqHy2oHrHqvdIWf9bDONT+f6zefzo7ZtFyF2HPJmbpYHfeFfVOhD&#13;&#10;oIZjxjggbvoB5BTAUGOucRcA8DkFAGMucko/IBe0h1Tj6yU48l3frm4ymdz8F8JisTjZ399/sk6T&#13;&#10;Ug95gHXbwPttM41P17qn9FsHACATJkcAAEoRYrbLdqB6hS4n5ZlV79zu8PBwcX5+fhTkQ+54PNrd&#13;&#10;3a16tt/iD3j9UHz7zeivvugncQMc2wDDjrt+gAgA+EwCUO/4C3JKP1Bu3OSCPkB/Dd3GEvaXS16E&#13;&#10;fNHY8fHxwbL5t4VklbAltGydOm6UIjFSOcA+nYAAgGKYHAEAAmvruHPd5+yOucyCGXL2zzbT+Kxa&#13;&#10;vzvrPJ/Pj14dQosQO76+qds0Tc1jUdH704d19KO8El/5gnzQByCvANIYf43BAEDfnz18/gAYbhwG&#13;&#10;OaUfEDf9pL6p1tfLb7xQSN+ubjKZ3PwXwmKxONnf339yV/VXXJZUyAOs2wbeb5tpfLrWva3g+DbQ&#13;&#10;AkAEJkcAgDq02rnyOm3C8e96My61GVb/arvDw8PF+fn5UYhgXU+MsLu7m80XAiV8cWFG51Hx9UF/&#13;&#10;6QNtAvmLvAKoewz2Q0UAIPZnDQCMw5SVV+gHcdMu7RHfnOsjx/KPac0TSty7dy9YWcfHxwfL5m8a&#13;&#10;toSWrVPHUG2NXWY7UL2SHGaMtABQB5MjAECMq+o67oj2OctjLrNhhpwFtM00PqvW7846z+fzo1eH&#13;&#10;0CLEjq8nR7ieJAHWHMO1X33UVw5rk7ihH5BXAPzCWOyHMwCAzxQA5YzHIK/0A/IBfUDa/VXzj/z1&#13;&#10;w/p2dnZGW1tbQcpaLBYn+/v7T+6q/orLkurGAOu2gffbZhqfrnVvKxgzDLQAEInJEQCgHmZ8HDZW&#13;&#10;Q8womsNMq3+13eHh4eL8/PwoRLCuJ0a4niAhlxvSJXyBUfr+BhnU3BsVA/FFP4mbfoBb80puARiT&#13;&#10;AYB8Pzv4/ACQzrgMQPljozapb+719ZnFcStv1jObzYKVdXx8fLAM6aZdkdCydeoYqq0plOk3BABA&#13;&#10;cRoXigAQ8USb3ivrm8TKbCKt3wRYp8vfm8jbdF035WWv/315efnl1tbWh10T9Prz7g8//HDz/9CH&#13;&#10;ZIxDPJcya9hfSkP4EHVJ7RSW3ilVfbVJm8QO/YDcAsDYDACswrNJAMZn5Bb6Qdy0q/b25FTnFOta&#13;&#10;+4/qvXSp3JjFKHNnZ2d0//79IGUtFouT99577+Nldd+s/m1NynBZiHVjbBPq76uus856m64fats+&#13;&#10;y+xyfPtADgARjYUAAKpi5sdhYzXEzKI5zLh663ZnZ2cHIYJ1/TB+yFlwf1bZim+g17y/QQa1Adpo&#13;&#10;Bnj1ddxok9ihH5BbAHQZm70RGgDweQAg7TEa5JZ+oI64yQd9IH7aT11CPi97fHy8fI638zPBCSxb&#13;&#10;p46h2ppCmX47AAAUqXGxBACRT7bpvSatSazMJtL6TYB1mgjbNoG26bpuyste//vy8vLLra2tD0Mk&#13;&#10;6Q8//DB6+fJl8DcXxjjEcykzpf2VEjf9mGedSqhrznWuqT2lt0vs9APILQBjNQCQP88hARirkVvo&#13;&#10;B7HTJm1S35zrU0MMvGyp3DJ3dnZG9+/fD1LW06dPDx48eHDX5AgpTXrQdcKErut22WbTMlf9+6rr&#13;&#10;rLPepuuH2rbPMrsc3z6UA0BkYyEAgOq42B42jkPMMJrDzKu3bnd2dnYQqsNCzob7s8pWfCM9pf2h&#13;&#10;H8WPmvpAbiGHQW4B5DxWe4M0ADjHAzDseA2x8gv9IHboJ+RY+vVxHJXreoLqe/fuhcqTxXw+P1r+&#13;&#10;c9NiElq2Th1DtbXP/Vc/fAsBAFT4+dfFDQBEPtmm+Tq0JrEym0jrNwHWaSJs2wTapuu6KS97/e/L&#13;&#10;y8svt7a2PgyRpD/88MPo5cuXwd9SGOMwz6XM1PZZStxq78fc6qO+2qRd4oa+QG4BYOwGgNp43gjA&#13;&#10;uA3ySz+InXZpT1l1rmFiADEo/yVLNb/sand3N9hLxJ4+fXrw4MGD5cvN3qxsSpMedJ0woeu6XbbZ&#13;&#10;tMxV/77qOuust+n6obbts8yux7gP5wAQ2VgIAKDKi1sX3MPGcYiZRnOYgfXW7c7Ozg5CdVioG7+3&#13;&#10;HOfVllnJOC4IyHltQj6gL8gst+QXQJ5jt/EbAJyzAYgzfoP8grpy2LGpD+RM/jHw/CDruJ6E+npy&#13;&#10;hEB5spjP50fLf25aTELL1qljqLb2uf/qh+8Ezyf6FgD6+AzsnAsAPZxw03z1WZNQeU3EbZoA6zQR&#13;&#10;tm0CbdN13ZSXvf735eXll1tbWx+GSNT//u//Hl1dXUV5I2HoMnOoY4r7LCVutfdjbvUprb651rmm&#13;&#10;9pTeLrHTFyC/ADCGA0AaPFcEYBwH+aUvxE6btKn8OtcwMUBOMYhVl77bWML+cinzemKEUC8Pe/r0&#13;&#10;6cGDBw+WLzV7s7IpTXrQdcKErut22WbTMlf9+6rrrLNe121CbNtHeSGOcR/OAaAHYyEAABe5oZo5&#13;&#10;0La5tnuIGUdzmIn11u1+97vffRyqw+7fv5/T2JFFmZWM4+qjT/SZnNEusUNfIL8A6HkM93ZqABj+&#13;&#10;PAxA3uM5yC99gdjpJ3XOrb61T4xQShuNsf26nhwhUL8t5vP50fKfmxaT0LJ16hiqrX3uf5DhZKBt&#13;&#10;cxlrDX4A0JPGeRcAejrppvmqsyah8pqI2zQB1mkibNsE2qbruikve/3v58+f/9Pu7u7fhUjUH3/8&#13;&#10;cfSXv/wlyhsIay6z9P2lNowPUR8xqKu+uda5xjaV3C6x0xcgvwAwrgNAPzw/BGBcB/mlL8ROu7RJ&#13;&#10;fWusUy2TQ5Qe11xeRBWjzHv37o2m02mQsp4+fXrw4MGDg2V136z+bU3KcFmIdbtss2mZq/591XXW&#13;&#10;Wa/rNiG27aO8EMe4D+gA0JOxEACAi92QzRxo21zbPcTMoznMyHrrdqenpwehOmw2mxmUyh9zsygz&#13;&#10;t/qIQV31zbXONbYJHJ8gvwBqHNe9zRoAnFMBuHtsh5g5hr4QO+3SJvS5uOrHNFxPJh1qYoSrq6vv&#13;&#10;3jIxwsrdn9CydeoYqq197n+Q4WSgbXMZaw1+ANAjkyMAQN3aSuofYpbMvm/otAHKajPsvzvrvLe3&#13;&#10;9+ji4uJxiB1PJpPR9vZ21bMF+8Kj7nYUdSIzQQLILbHTH7BGfskxgHLHd2M8ADh3Ahjjje3IMX2B&#13;&#10;nNAmdc63vl4UU8cLgWqOW4wyQ74o7Ozs7G0vMAv50rTeUiPAum3k/a67bRtw/7X8hgAAKJTJEQCg&#13;&#10;z6vwOr6ZqnVWyKFnAO16Ey+1mVlv3e709PQgVIfdv3/foFT+mKuN4oo+ryqPHZ9ipz9AjgEY4/3Y&#13;&#10;EwCcIwHqHetBjoFcRm45FuRQbe2oeWKEpmlG0+k0SFlXV1ffPXz48ItldTdtZkLL1qljqLb2uf9B&#13;&#10;Du+Bts1l7HNiBYCemRwBAKhl5scQs2X2fWMnxEykbU8xb/soa29v79GzZ8/+NcgH4fH45sZwzTfH&#13;&#10;S/giYpBBx6zpYlDhsWCCBO2q4kOx2IFjHoDixno/AgXAedC5EKCWcR/kmP6g3tj5Ph99Ls8cS3X6&#13;&#10;m7/5m2BlnZ2dve3FZYM9M9wl/QOs20be77rbtgH3X8tvBwCAgpkcAQCIodbZIYeeCbTrzby2h77c&#13;&#10;dB+v1/nHf/zHT0N12Gw2c7T2fZCYkAF9LTfBsYm+QJ4BMMCY7weiANR0vgOgrvEf5Jj+oN7YmRhB&#13;&#10;neVNGTHw0qF09pdLmZPJ5Oa/EK6urr57+PDhF8vqrtKkDstWDluEfQzxrHaM/Q9yeA+0LQDAnUyO&#13;&#10;AAA9a9O8i1nLjYcQs2a2idS5zxt6fdzIXLn8/f39J4vF4iTIh+HxeLS7u1v1TXIzYJcRN7Ono8+1&#13;&#10;yfEpfvoC5BkA643/fjwKgHMaACWcAyB2nqE/xE67KKsfUqyvXC4jrvqxXyFfDPa73/3u42U33ta1&#13;&#10;IdOkw7Ku+1l33VSeFV+nPn4LMNx4awAEgAGYHAEAiHat3+O2bSbtbntoQ9ebem0P8ei83+Pj44NQ&#13;&#10;Fby+Sdw0jSO2z4PETNfok2xzyAQJ2mU8QV9Qap7JNQDnAecCAHI7bzl3AdR9PgB5pj9ArqPPy8gz&#13;&#10;eZ9O3HIpczKZ3PwXwsXFxeO9vb1H6zSpw7JOoey4jz6e0e7jGfHYbQhddwMcABCNyREAYACJzhBo&#13;&#10;xsjV10llRtA+b+wNcUPzzvL39/efLBaLkxA7uZ4YYXd3t+qb5TV8waKN4qrf9HuNuewYRS6DXANg&#13;&#10;/XOBH5wCkPL5CQCcD5Bn+gPxK7Vdnp9QX/Lta7nVr/v37wcr6/T0dPmissGeBw68zxDPVafyjPg6&#13;&#10;9fEbgOHGWwMgAAzE5AgAQNRr/h63zWVWzT5mBu16c2+oGVvX2u8nn3zyadu2ixAVvJ4c4XqShFzu&#13;&#10;UZUwQUIp9wPNJC4GYJwSO/QHcg2Ass8LfowKwJDnH+cgAN48R4A80x+In4kR1Fm/l9NvXpRUdtxi&#13;&#10;lLmzszMaj8P8DOzi4uLx3t7eo3Wa1GFZp1B23Ecfz2b38Wx47DaErrsTJQAQlckRAGAgic4UaObI&#13;&#10;1dfp+4ZPiBlKY0yaEPtm551lHR4eLs7Pz49CJMT1xAj37t2Ldawb8NIZdwVBX6uv48kYgbzQHyDX&#13;&#10;ANj4/OCHqgD0cZ4BgLvOE9BHroF81i4cE6XWRwzKaEft4+BsNgtW1m9+85tPl2G9LdSbdlEPy9bZ&#13;&#10;97rrhny+O8S2beT9ZzXcJDj++WAGAAMyOQIAEP3av8dt2wLa3Q6w/zahGK1Vl/l8ftS27SJEZabT&#13;&#10;6c2MujXPKuyLijLa4ctDeaTO2uQYFT/9AXINgH7OFX7ICoDzCAB9nDNArukTxE5/qbNjAn2dV9xi&#13;&#10;lLm7u3vzjGsIi8Xi5KOPPvq3dZq04rJeuizSujHKyfm59naAeAEArMzkCAAwoERnDDSD5Orr9H3j&#13;&#10;J8RMpV3X7WsG15XKOjw8XJyfnx+FSoqQs+qy8jhYxP5MkCAGGJe0S16gPygz1+QbAOueN5w7APil&#13;&#10;84RzBQDrnD9ArukTKDkvTIwgl2vtNy8VSmd/ufRF0zQ3kyOEcnx8fLAMwW1h2TScPSxbZ9/rrhvy&#13;&#10;ue4Q27aR95/VcJPg+OcDAQAM/RnZ+RgABj4ZX9+xSrBaiZXZRFq/CbBOl79v8rcQy7uuO8Syt65z&#13;&#10;eXn55dbW1ochEvXHH38c/eUvfxnFODRrLjOl/ZUSt1riWmKdSqpvrnWusU01tE389AfINwCcRwBI&#13;&#10;hWdxAHAuQa6hT8RPu8psV251NilAPXEo5SVFJcQtRpnXEyOEevnXYrE4ee+99z5eVve2JvzCv1Nb&#13;&#10;FmLdTZZ3+VuIv6+6zjrrbbp+qG37LLPrce5DOwAMbCwEAODi+LZq1RL+AOv0fQMoxIylXdftaybX&#13;&#10;lcs6Ozs7CJUUoW4gs9Y4qB2F1Mf93jpj6O0U2uYYRX8g3wDgl88j3hYOUNd4DwBdzyfQV76hT8RP&#13;&#10;u7Sr3DobU9KMQwkTI4hbv2VeT8Ac6rnWV/VbfPLJJ58u/3nbKpsW3cOydfa97rohn+cOsW0bef9Z&#13;&#10;Hf4JjkdOsACQgMY5GQASOCGn+eqwJrEym0jrNwHW6fL3Tf4WYnnXdVNZ9vrfl5eXX25tbX0YIlF/&#13;&#10;/PHH0V/+8pcob/WrucyU9ldK3GqJa4l1Umdt0i7xQ58g3wDA+QUgb563AcC5BfmGPhE/baunTeqc&#13;&#10;Z31qiUHf7SylL3Mp8969e6PpdBqkrKdPnx48ePBg+TKyNyvbxwQHMSZM6LruJsu7/C3E31ddZ531&#13;&#10;Nl0/1LZ9ltn1OPfBHQASMBYCAKByIW4g9X0jKMTMpV3XHXKW11u3+/3vf/9pqKS4f/++A6OCL0xq&#13;&#10;aIcvFcvKL+SOdokf+oQ08k3OARDr/OI8A2C8BqDu8wzIN32C+NXQNpMMqDP6OoU25lLm9eTKoSZG&#13;&#10;eFW/xXw+P1r+c9NiBlq2Tn3WXTfkc9whtm0j7x8AoAiNC18ASOSknObrwZrEymwird8EWKfL3zf5&#13;&#10;W8zluS17/e/nz5//0+7u7t+FSNRnz56Nfvrppyhv7qu5zNT2GWt/qQ3pNfRlbvVRZ23SNvFDnyDn&#13;&#10;AMA5ByBdnqUBwHkH+YY+EUPt0q5c6+zFJmnGIVZ9angJUs2TI7zzzjujyWQSpKzvvvvu//7bv/3b&#13;&#10;uyZHGGrSgxiTKMRe3uVvIf6+6jrrrLfp+qG27bPMrse5D+8AkIixEAAABLmR1PcNoTZCPdbd35Cz&#13;&#10;vd663enp6UGoBs9ms6wePM/lZn0NcUNfq7Pc0TbjCvoEOQcAoc853lYO0O9YCwB9nn+gz5wDea1d&#13;&#10;2qUvaoihiRHkTwllXk+KEGpihKurq+/eMjHCys0caFmQLlpz+SZlhdi2jbx/AIBimBwBABKR6EyC&#13;&#10;beb1aQuIZRt5/22Gcbuzfnt7e48uLi4eB/mgPB6Pdnd3TTrQ/1ioHYXUxyz0GJu0TW6gT6gl5+Qd&#13;&#10;AEOeg5yLAIyjAOR7LgI5h34RP/2lzupMTn3d9z5rz+frF3yFcnZ29rYXj5X0HHHsZ65jbddX3HKp&#13;&#10;e4r1SfW3HgBQLZMjAAB9azOuVxuxbSFnH+1z5tRUZn19vd3nn3/+cagGX0+O0DRNnGBWPKNxcgd/&#13;&#10;JfcrTZCg39RZu5Ab+gTkHQBln4v80BfAGAlAPucmkHPoF/GTG9SQO55X8rKgGtoRo8ydnZ3RZDIJ&#13;&#10;UtaLFy9+//Dhwy+W1d20mQMtC9JFay7fpKwQ27aR9x/10HIWBgD6ZnIEAEhIojMK5j4TZFtALGPP&#13;&#10;ZFrKrK83y/b3958sFouTEDu+nhjhevZdXzr2PhZqB/pFndFfYog+Qd4BQIBzkx8CA7WPfcY/AFI8&#13;&#10;V4GcQ7+IX21t89yDYxWxTaGNOcXt+rnVUL766qtPlyG4LSwrLhssFdaoX+xnrWNt11fccql7ivVJ&#13;&#10;9TceAFA1kyMAAEPIeebKNmLbQs5CGuvmX5vQsjsdHx8ftG27CJEUu7u7o/F4nM3N9tq/FEitjWYi&#13;&#10;Nyt91Sf7AuPsIRvEUJ+AvAMg9/OUHwwDpY9tAJD6OQv6zjv0C3JDu9TZcaQ+2pFXbJbPrIZwcXHx&#13;&#10;eG9v79E6TUpo2ahjvTdZvsk+QmzbRt5/1MPASAAADMHkCACQmERnFsx9Rsi2gFi2A9Qr9RtWd9Z5&#13;&#10;f3//yfn5+VGoHYWchTfjsano/Q21T/mDGOoLbRND9All5p3cAyC385YfFgPGLACIew4DeYd+EUP9&#13;&#10;RU1x9uxXPS/ryaWNuZTZNM3N5Aih/OY3v/l0Wd3bmpB6KgxQ51Sf8Y5Zl9x/I9DHmOQDDQAkyOQI&#13;&#10;AMBQcp7Bso3YtpCzkYaY8bRNfNmd5vP5Udu2ixBJMZ1OR9vb21XfdB/kYNQOcRUHddYubQN5jdwD&#13;&#10;gEHOYX58DKQ2DhmLAMj5vAbyDv0ihvJDX4ghuca2hpcqpeT6WdXrCRJCWCwWJx999NG/rRP+xJet&#13;&#10;U+9Nlm+yjxDbtpH3H/WQNTIDAEMxOQIAJCjRGQZznxmyLSCWbYZ9HHvm1jvLPzw8XPznf/7nQagd&#13;&#10;zWYzY5NZp7WzsNj6MlactQu5oV9A7gHA6uc0P1QG+hpfAKCkcxwMkXvoFzHUNu1SZ2OE+mhH3HbE&#13;&#10;KPN6UoSQz6keHx8vn58d7Dne0GGPnSqJ1itmXXL/bUAf44cTLQAkqnGeBoBET9Khpv4MXK3Eymwi&#13;&#10;rt8EWKeJsG0TcJsmwrpDLHvrOpeXl19ubW19GCJZ/+d//mf04sWLUYzDs+YyU9tnrP2lNqwPVR9x&#13;&#10;qLPOOde7tjbV0DYx1C8g/wDAOQ/on2dTAHDeA7mnXxDDetqWa7tyq7cXldQVhxpiG2t/ufTHvXv3&#13;&#10;RtPpNEhZ33///T988MEHny6re1sTfuHfqS0Lse7blm+6zaZlrvr3VdfZZN1N1g+1bZ9ldj3WfZgH&#13;&#10;gESNhQAA0pToxXTuM0S2BcSyzbCPu97Q7FT+2dnZQaiGXN98zmwcyaLMGuKWYuzcs803DvpOX2ib&#13;&#10;GKJfkH8AkPo5z5vgwThgDACg5vMgyD3AeKTe+l4ctKPcdsQoczKZBJsY4VX9Fn//93///yz/edsq&#13;&#10;mxbdYVnnZsVOlUTrFbMuuf8moI/xw4kNABLWOFcDQMIn6jRfsdUkVmYTcf0mwDpd/r7J30Is77pu&#13;&#10;Kste//v58+f/tLu7+3chkvXPf/7z6OLiIsob8Gous5Z9pjis19KfOdZJnbVL28QQ/YL8AwDnRiBV&#13;&#10;njUBAOdG5B/6Rgy1rZR2qXO+darlZTU1xDanF0HFKPedd965mSAhhKdPnx48ePBg+VKxNyvbZYKD&#13;&#10;oZaFWHeT5V3+FuLvq66zybqbrB9q2z7L7Hqs+zAPAAkbCwEApCvRi+rcZ4p0oyJ+jGLc2OxUj9PT&#13;&#10;04NQhc5ms2gPbOdyg98XWdohDuj7enLa8SqG+gXkHwD0cW686z8g3WMUAPj5+RLkH/pGDLXNJAM1&#13;&#10;19nzZGLr3LS57e3tYBMjXF1dffeWiRE6NT3wsq77pluMcv8tQB/HurwDgMSZHAEASEGbcb1izvy5&#13;&#10;yd9Czni6yrrtQP2wVl329vYeXVxcPA5RmeuJEXZ3d6v/AqCG9pc0k3ftfVlqHPQdck0M0S/knX9y&#13;&#10;EABWP2f6YTY41gAg5fMoyD/0jRhqm7x3vOLlP2ntM6f+uHfvXrCyzs7O3vYisSFecta1LutsH3J5&#13;&#10;l7+F+Htf/RCq7wAAemdyBABIXKIzD+Y+Y6QbM2Fj1A60bK26ff755x+HCs5sNhuNx+Nsbsr74kXs&#13;&#10;xLbc/lZn7UKOoF+QgwBQ83nUj7nBMQMAQ59fQf6hb8RQ2/Jtl2cu5Fzq9fECo/Lrev2irutnUUN4&#13;&#10;8eLF7x8+fPjFsrqbNnOgZevUh24xyv03AH0c6/IOADJgcgQAIBU5z3AZcwbQTf4WcubTlPtprRup&#13;&#10;+/v7TxaLxUmonYecrbeXYJl0ofj+AMeAdmmbOLJ5v+gbjA0AUOZnPD8ER97LewCIed6FIXMQfSOG&#13;&#10;UF+ueRGJcUJsh2tHjDKbprmZHCGUr7766tNldW9rworLBuu2AOuGfHa67VDXNkBbc36mHgCgFyZH&#13;&#10;AAA2lfvMkW3h8ep7IoQ2oWV3+uSTTz5t23YRIsA7Ozuj7e1tkw70ndi+UBNb/V1MjpogQducy9A3&#13;&#10;8PP8k4MA0P+51w/JkbMAwCbnZZCD6BvkiNyH2MdADcdW7ePH9cQI1xMkhHBxcfF4b2/v0TrhT2jZ&#13;&#10;OnVcd91anxVPpX651QcAyIjJEQAgA209dwBznumyjbiPtoeYtQX009vqd7Ps8PBwcX5+fhRqR7PZ&#13;&#10;LLexJIsyU9yndtQVBxMkoD/kGo5fkIMAwCo/RnfuRp4BQH3nbpCD6Btx1Lb82+W5kHzr5CU3YjtE&#13;&#10;O2KUeT0pwvXkCKF8/vnnHy+re1sTUu+2SOtuWk7MZ7bbHts4ZD/lPIb4YA8AmTA5AgDQ6R5A5vWp&#13;&#10;dUbQPmdeTW0m2dF8Pj+6urr6LkSAJ5PJaDqdFjPpQA11Ta2NqcXOfd28Y6HO6DcxRP8gBwGAYc7d&#13;&#10;fuDOJvkgJwAgv3M8DJ2H6Btx1Dbq7A8TI+ibEttR+zOX9+7dC1bWYrE42d/ff7JOqBJatk4d1123&#13;&#10;1mfEU6lfbvUBADJjcgQAyERFMxHmPONlzBlB2x5i1hbQT2+r382yw8PDxdnZ2UGoHc1ms5tZfCMd&#13;&#10;91mUOdCYWMU+xRY5p13aJ4boH+rNQXkIAOWe4zf5jzz6CgAo83MByEP0jThSRr+ps5zLoT5eVFR+&#13;&#10;Xa9fyrWzsxOqfotPPvnk0+U/b1sl9RBHWnfTcmI+q9322MYh+ynnsclJFwAy0jh3A0BGJ+5Yv8AO&#13;&#10;ULXEymsird/0sE6ff2sGXneIZa///dNPP/2/Ozs7/ytEwj5//vzmvxiHaC5lxiw3lf2VFLtU65Pi&#13;&#10;aS7dU29Zdc653rW2q/S2iSP6B3kIAPickQ/PPAAAPmMgF9E34qh92lVqvVOssxevxKtTLbHNKXYx&#13;&#10;yn333XdHW1tbQcp6+vTpwYMHD5YvC3uzsqtOljDUsr7XHepvoddZZ71N1w+9fezyQh3vPuADQEbG&#13;&#10;QgAA+ajoojvnmS9j3kBqe4hZiJuKXfbV9tWHX3311aehCt3d3Y32IHEpX6LkEpuh9lnLzObyTJ3l&#13;&#10;kLYhjvoHNstDuQgAxPyckft/AAAxPieBXETfiKP2ldUuz3/Ia3EQuxTqurOzE2xihKurq+/m8/nR&#13;&#10;srqxw7Hislhlxn5Gusvfuu531FMfxqx7CWOTgR0AMtM4fwNAZifvdF/l1CRWXhNp/aaHdZoNt20C&#13;&#10;btNEWDeVZa///fz583/a3d39uxAJ+9NPP42ePXsWZZKEWId9TnVNaZ859Yf+LLdOJdY553prmzea&#13;&#10;i6P+AbkIAAAAUAbPUyIX0T/iqG3ltU2d865XLS+dqSW2ubwsKkaZ19/1vvfee8G+8/2P//iP/+vh&#13;&#10;w4dfLKv8ZhNua1biy0Ks+7blm26zaZkx1llnvU3XD7197PJCHfM+4ANAZsZCAAB5qejiO+cZMIe6&#13;&#10;kdQm3icxboR2qsfnn3/+cahCp9PpzYy+udxojzhG1TAOi11lOeRLcvVGv4kj+ge5CAAAAFC26/su&#13;&#10;7r2QUj6if8RR27QN/S/n9GdZrp8xDTUxwosXL37/lokROnVT4GVd9z2K3LY+6tUm0PZU+ySV8dDJ&#13;&#10;BgAyZHIEACCUNvP6tBnFqw24TRtgH+1A8ex8E3Z/f//JYrE4CVWh+/fv53XQFnI/zxc12ikWZfVf&#13;&#10;qXlX+vFkvBBH/QP95qJ8BAAAAAjHvRbkI/pHHCm33zzv4bjNIQ7im1bsYpR5PSnC7u5usPK++uqr&#13;&#10;T5fVva0JHZYFD2fH/cZ89jlEHFJ/9jz3Z/sBAO5kcgQAyFBFMxTmPBPmUDOgton3SdvDsrV88skn&#13;&#10;n746pBYhgjOZTEY7OzvZ3HCPOEYZqAuKnckn5BT6Q/vEEf2DfAQAAAAolXssyEf0jzhqX7ntMjGC&#13;&#10;vNPOsveZU47MZrObCRJCuLi4eLy3t/eoa/h6WNa1PkHTZaB6tQm0PdU+SWUMduIFgEyZHAEAKFnq&#13;&#10;M2T2PdtozBlU2wTiuW5dbpYdHh4uzs/Pj0Lt/N69e/EaVvkXBKm1w0zg5fWpvhFrbUOeoH+QjwAA&#13;&#10;AAB1uL6v4t4KqeUk+kcctU+71Fss0+0/OVVH7GLU9fqlW9PpNFh5n3/++cfL6t7WhBWX9RLOjnWJ&#13;&#10;+cxziNik/sy5QQsAKFrjIg0AMj6Rh5pGNHC1EiuzibhNE2CdLn/f5G8xl3ddN/ayt65zefm/2bt/&#13;&#10;nbaBOADAcYKCBYKFtbwCe8WrofYFyhO0M0Ol7n2CVurAyMqSmSESCkhFbkEKQ4VojO/i+/N9UofY&#13;&#10;5/P9fnd20MU9//41m83ehRiwq9Xq6V+MSzSXOmPWW8M5U7y9j9Umuai3zTm3W2zlxiaX6B+MSQAA&#13;&#10;AID8eWYS4xF9JI/iKz+2HNttQYB0c1HSS3RKOWdOfXJwcPC0QEIINzc3X46Ojj6sm/tSCP/5POa2&#13;&#10;EGVDbh+yL8T+Tcv0KTf0mBDHbrPOode7P/QBIGNTKQAACtclfv5Yk0/bmBRMLddvad/ztuvr6/NQ&#13;&#10;J2rbNtp/TKr9h4Jqblx+7ET/GXfGG3Kpf8CYBAAAAAjqcf7EHAqpjUn0kTyKT2zanWqbLYxQXpy1&#13;&#10;nDOlts7n82ALI/xt3/Ls7OzT+uNLRVJPcYCy21oYYWgsXUa5BgDIUmPiDgAy/zJP89WQTWJ1NhGP&#13;&#10;aQKUGbL/Lfv6HtNssewY254/r1arb23bvg8xYO/v7ye3t7dRFkmIddnn1NZazpnaLX6s9qT4VZfj&#13;&#10;m5lzfZt0yW/BLv0N395gLpf6B4xLAAAAgFR4ThJjEn0kl+KrIy7tzrtNNeXB4gjl1/n4m+3h4eFk&#13;&#10;Og3zTtvFYvHx+Pj487rJ/4bwUlgJbYtZtm89Q/eF2L9pmT7lhh4T4tht1jn0mvfHPgBkbioFAEAF&#13;&#10;upHrjrlCaOjJvqHlu5zHx+Xl5XmoSnd3dyez2SybifhoyfUjWVk3UyvCZz3OPAAgNvHJJfoH4xIA&#13;&#10;AACgRuZKMCbRR3Ipvjri0m65zCUPFkaoY2w+PkMaamGEh4eHxSsLI2RxOUUq+1r5LuA5+hzbRYhx&#13;&#10;EjF/AABZsjgCAGQu0ZULS1g1sqs0n7EmIHNYlXZyenr6Y7lcfg2V5P39/dzuJ26qieXOj5+uGW0u&#13;&#10;f9x5GAi5LKd/9BHuGwAAAABpMW9HquMSfSSX4oOUx5GXp1Bbf8Zoa9M0k7Ztg9V3dXX14bUQEt/W&#13;&#10;p919y5bwvHpKbSk9n+tr3hcOABTA4ggAQC3GXmWzi9i+bgtx95lY7CKcq4t87ufjLi4uzruuW4ZI&#13;&#10;2s7OzmQ+n1e/ArKVruvp69L6VC61W2ziA+OdEsakcQkAAADUyJwIxiX6SC7FV1dsXnBh3OXSplqe&#13;&#10;pas9jr29vacFEkK4u7v7eXJy8n2dhremL/C2GOcOca5N6on1vPamdY/9PDsAQBH+CMDe3fvIcZ2J&#13;&#10;4u5uzkfPNEkBCpbJZbiJL6BcYPq7cHAn9D+whhNG4vVCAAOCEhyb8QQy1gIEXOAaUHYXsCEzpcAL&#13;&#10;YxN9RCts4FGwNESQY9JDzmpUP/V4R2vZQ7Kr6z1V59R5HsAwVB+nzvueUzXd1cW3FEcAgBHItILh&#13;&#10;GKpHNpXms0nUdjNQjlv15fr167//wx/+8F7UwZc3uROe+0W0mbJdBvu7U9VxzW35xtjJI8YJ8xIA&#13;&#10;AACgDIpFkvPcxBjJpfjEpt9yWXcevGSojrE+e6lWlLt3794+6+55Iay4LDx1PfYldSGFvnOXa1/G&#13;&#10;ns+zc94fOgAYCcURAICaDF1ts0m4vukh7lQ3GJuBlr3Qu++++97JyclByAfu2Wyys7NT/Q3/WuKo&#13;&#10;qbiEe8Rl58L4GRPMFYwTdc5LcxMAAAAYM/c+MDcxRnIpPrHJd3l9MvcYap6kmnuRL9Q6PDz81d7e&#13;&#10;3mdtwhpo2aRjHyPaXaWdLs9ad10fGWPfbQMAZEdxBAAYiUwrGY6hiuTYbxY1QctX3Tb3qqqny/b3&#13;&#10;9w//7d/+7U7Ugebz+WmRhETnfknXKcesZKzHNqZyqd9iE59cYpwwNwEAAADypSgkuc9PjJFcgnnn&#13;&#10;XCknF2N69mssxyzpnNna2ppcuHAhKu7Dmzdv3j77z/M2yenU6di/lM8yF3l5HMHxshujxh9gABiV&#13;&#10;qb/tADCiP+zfyrFbGbY7Tbj9NGCbLuvXWZdyeddtUy976TZHR0cfzufzNyMm7PPnzydPnz6dpDhN&#13;&#10;U536JfW1lmPmeJkfqk9yod+l9rv22GqITy4xTpifAAAAAP3x/CPmJ8ZIPsVXb2z6XX6fasmFwgh1&#13;&#10;jMnyt9fXXnst7DfYBw8e3Lly5crZS75WKT6waoGCPpZFbBu5vMu6iPWrbrPOtutsH7XvEO12Oe99&#13;&#10;+AeAEZlJAQCMR6Zf2sdwI6HWCqMRFVebAmP/btm//Mu/3Ik60Pb29mRzc7P6ysh+6BnfWLtfLBfy&#13;&#10;LTbxySXGCfMTAAAAYAjubWB+YozkU3z1xqbf5fdJLhjbmMzn87DCCCcnJwctCyNkN3QB20Y8w1zk&#13;&#10;tBdDkmuJCzwAjIziCABAqXKscrlq2ykrjDYDxd22/SbzZaeuXbt27/Dw8FdRCdrZ2UmX/IKKLtRy&#13;&#10;j9G91DrzW+K4m6uYd3KJccL8NEcBAACAkrifgflJxDghn+JzLsi3XPTRJy8TqmP+LYsiLIsjRPn8&#13;&#10;889vvyyEzJe16Xfo0CZYF7E+dey5Pk8PAJCU4ggAMDKZVjZUxbLf4zWB+0RUXm0S5CJ1Jdzv2vrf&#13;&#10;//t/3/n2tDqMaHRjY2Oyvb1d/Q8B4hhfLCrIm1f6LTYxyiXGCXMUAAAAoA/uYWB+YpzkU3xi8+IK&#13;&#10;88C41xFnSS+MunjxYlhbz549+/iNN9749VmXI8PvsKzrcdpuG/HsckQ8JT07ns0lIcNrlD92ADBC&#13;&#10;iiMAAH1pMmtz6CqczUCxp74x2HXbpoexaLXs+vXrv//DH/7wXlSHdnd3T6sEJ5l4ii5Uc0wFEsxv&#13;&#10;/a5j7imQgFwaJzBHAQAAAP5sed/CvQtyn6MYJ/kE804uyxxDL94RRxebm5unL86Kcvfu3dtnaTgv&#13;&#10;NR2WdRqSjsdI/UK2Pp+pbrv/0M+r99kvf6QBgN4ojgAAI6TCYbrUFnS8Zo11TcL+pSia0NtN3nff&#13;&#10;ffe9k5OTg4hBXRZG2NnZUcgARj4/nTfyLTbMF142TsYKcxQAAABgde5VYI6CeS9Gsem3uVdan7w8&#13;&#10;qJ75t3xhVpTDw8Nf7e3tfdY11B6WtTl2xLYv274JPEbUviUcr5a/O/IKACOlOAIA0KfcqkwOXY2z&#13;&#10;KSifTaI2mozm4guX7e/vH/7bv/3bnaiDz+fzyWw2S3Kz3Y8N9RxTFfUy573zUt/F5hyWT4wV5igA&#13;&#10;AADAahRxpJR5irGSSzGKjdLybR7gvIlx9ixoUNyHN2/evH32n+dtsuKyXoapRV9SPX+cIobo/Yd+&#13;&#10;Tn1SUD4BAFqZ+mILACP+Q798RX2G3cqszWnCfaY9bDNNsG/K5dOe9l932Uu3OTo6+nA+n78ZMWm/&#13;&#10;/vrrZZXfSarTNEW7JfW1pmPmeKmvZUxL7pd+T8Qnvhq+C0iCsQLzFAAAACiW5xoxTzFWcilGsY2h&#13;&#10;715+UmcuvDQov3ZTtLksinD58uWw31IPDg7euXr16ntnXT4vjFf8d1/LUu0fufxV67ruG7lNm+26&#13;&#10;7hOxb59tdj3vfQkAgBGbSQEA0LPcbqgMXZWzKSifqaq6NpnPz++W3b1793bUgTY2NiZbW1tF/XDn&#13;&#10;PiHmZz3njX5j/OQTYwXmKQAAADCE5X0I9yIoZa5irDBfMC7mU7m5UBhB/rqaz+dhhRFOTk4OWhZG&#13;&#10;GPT06di/lM8od+1D5P5DP58+KSifAACtKY4AACOm4mG61PbcXqrqpU1GeWoyX3Zqb2/vs8PDw19F&#13;&#10;JWh3dzfl+V/StcoxRzbWKsyXez6O5POP2MSIfBorSDRPzVUAAAAgJfceMFcxVvIpPvHpt3zi70wJ&#13;&#10;7S5fjrW9vR3W3v3792+8LITMl7Xpd+jQJlgXsT4yDtY/7+UVAEZOcQQAYAi5VZ1sCot1yDGKqMza&#13;&#10;1/g3Kdq/efPm7aZpDkM+jM9mk52dHYUMarr4KZBgjpqv+i42MconxgpzFQAAAOB7FGXEXCXVeCGf&#13;&#10;GD/5Hr5fNT3X5CVB9cz7yBdjPX369DfXrl27d9blyPBXXJbiOG23jXg2Oaupl2nbTWGxAgC8kOII&#13;&#10;ADByKh+unqrE23dtr8v6psc4urSfovJs5DFOl+3v7x9++eWXd6ISNJ/PT4skJDr/S7pWVXFMqv57&#13;&#10;rN8YFzHKJ8aKUc1V8xUAAACI4B4D5irGSz7FKDbn8nhzqTACY8zf9vb25MKFC2HtffDBB7fP0nBe&#13;&#10;ajosWzn9CY4x5LPJXZ6ZbnqOa+hn18d6PZEnAKjA1N98AKjgD/63cu1aZm1OE+4zDdimy/rodW2W&#13;&#10;d902xf6rLHvpNl9//fX/u3Dhwn+LmLTHx8eTJ0+eTFKdqinaLamvNR0zx8v9UH3K9U9fvn+S9Vt8&#13;&#10;Yqzke4EkGCswXwEAAIAseG4R8xXjJZ9iFNsY+55rvxVHSN+nWl4OVFL+UrS5/G30tddeC/uN9MGD&#13;&#10;B3euXLly9rKuVQoSRBdQeFGS+tp/neWp1kWsX3WbNtt13Sdi3z7bjDj3fSEAgArMpAAAxs+X/NVT&#13;&#10;NXDbKW+6NcFxNz1u22Q0H75bdv/+/RtRB9ra2ppsbm4W9aOey0qe+avpB0VzFPPAg0jI59jHynhh&#13;&#10;vgIAAABj5V4C5ivGSz7FyBjHRWGE/POhMIL8dbWzsxNWGOHk5OTg3Xfffe8sDeelZqhTpWNfUm27&#13;&#10;yj6lFEaYBMfNf11P5AkAKjH1dx8AKvmjn++rHKeZtTlNuM+0h22mCfZNuXza0/6Ry7777ydPnvxy&#13;&#10;sVj8MGLSfvPNN5NHjx4le+tqinZL6mtNx8zxcj9Un3L901fq25VLfiv0mN9oXcPbur2RXE6Nl/HC&#13;&#10;fAUAAADGwbOKmLMYL/kUo/jG3HcvNakzFzXlOMUxSxqX2Ww2ee2118La+9d//df/9fd///f/56zL&#13;&#10;fx3CeWENtCzV/pHLX7Wu676R27TZrus+Efv22WbEue9LAQBUYiYFAFAHX/ZXT9XAbTcZ9r9JeKyc&#13;&#10;qt227vMHH3xwO+yD+Wx2WlW4pFNVJW35y71PKvLr9xj6XnNsNcUopxgvxjRfzVkAAADgPO4ZYM5i&#13;&#10;vORTjOIbc99dhxj7fPNc42SyWCzC2nr27NnHLymMkF1KV1wW0W6qfPTxbPbQz5+7NvpjDABVURwB&#13;&#10;ABjaGKpRlnS8poc4Im5YNiUsu379+u8fPHhwJ2pg5/P5aZGEJJOmon+IX9QFUIGE0R53rOeOc964&#13;&#10;iFFOMV6w6pw1bwEAAIAl9wkodd5ivOQTY6jvpffbszrp++QlQPWc81tbW5ONjY2w9u7evXv2Yq4i&#13;&#10;npVddUhbLm89ZdZc16XdJFN/BMfzgREAGJziCABQERURV0/VwG03Gfa/CVo+ZH+TjOu777773snJ&#13;&#10;yUFEW9PpdLKzs+PHhInq1oBzXHyu03KK8cK8BQAAAErn3gAlzlnz1nVGPsUpNn0fQ78VRkjfJ3+D&#13;&#10;6jknl8917u7uhrV3eHj4q729vc9ShL/ishTHabtt6kIKkW328dz3UG2P6dyXJwCojOIIAEAOxlCV&#13;&#10;sqTjNQPG0fWmaNNDLlot29/fP/z8889vRyVoe3t7srm5qZBBRbHU9AOcH17Hce54mEJ8YpRTjBe0&#13;&#10;nbfmLgAAANTF/QBKnbcYM8wbjIt8Gkdj288xS5ov8/n8tEBCUNyHN2/ePHvetPPzq+t2I8Exhnz2&#13;&#10;ONXz1H3HUcrxXOwBgCxMfQkFgAo/AETdpQvuVoZtThNuPw3Ypsv66HVtlnfdNsX+qyx76TZHR0cf&#13;&#10;zufzNyMm7snJyeTx48eTVKdqinZL6muOxxxbDmvL8Vj7NdZ+l9538dUTo5xizDBvAQAAgBJ5HhHz&#13;&#10;FmMmp2IUXy1997KO/PMxpn/YP6ZxLWlcZrPZ5LXXXgtr7+Dg4J2rV6++d9bl88J4xX+nWNbn/uss&#13;&#10;T7UuYv2q26yz7TrbR+/fV5tdz31fDgCgQjMpAAAyMYYbME3P7XVZ3wyYt643ApuM5uh3y+7evXs7&#13;&#10;6kAXLlw4rTZc0v06PyRRQo79KK3ftZznHlxCTo0Z5DxvzV0AAADwvR9ym7sYMzn1+6L49H0s/fZM&#13;&#10;Tvo+1fR3yPOLk8lisQhr6/j4+POWhRF6S1/Hvgz5zPHQhREmGeWpj+P5IA4AZENxBACokAqJq6eq&#13;&#10;0LaHyEnE8hRFE/qqmjvZ29v77OHDh7+ISvTOzk6yt6r64SfPWIwLgOubnGLMMHcBAACAEr/n+65P&#13;&#10;yfMXYyanCiOIT9/H0m+FEZznJRyzpPmytbU12djYCGvvd7/73ctewJXdM7Ed949anv3pWWjbY7o+&#13;&#10;yhMAVEpxBAAgJ2OoUtl3pdAu65vgOJpE8TalzNtbt279vGmaw4hGl4URllWH/cig2vZYc+gH2XHM&#13;&#10;cw9ZiE+ccooxgy5z1/wFAACA8r/fg/mLMZNTMYrP2FDL/BpTkQLj8nLL5zd3d3fD2js8PPzVtWvX&#13;&#10;7p11OfehWnFZRLtd9unyDHSToK99tjfE8fzhBgCyojgCAFRKpcTVU1Vo2xF9iKrQGtFOU8Ky/f39&#13;&#10;wy+++OKdqMFZVh7e3NxUyGDih6UR/y2q6rhjnXMethCfOOUUYwbmLwAAANT3fd53esxf+h435BSc&#13;&#10;O/n1q6YXtnjBT119nc/npwUSgvp4ePPmzdtn/3neJpkve2FoLZdHtpP789c5tz2ma5U8AUDFpj4L&#13;&#10;AEDFHwSi7twl6FpmbU4T7zMN2KbL+uh1bZZ33TbF/qsse+k2R0dHH87n8zcjJu4333wzefTo0STV&#13;&#10;6Zqi3ZL6muMxx5bD2nI89r6Nsd+l91189cUppxgzzGEAAABgSJ43xPzFuMmpOMVXa98VRqg7H7W8&#13;&#10;3Ke0/KVodzabTV577bWw9h48eHDnypUrd866fF4Yr/jvFMv63H+d5anWRaxfdZt1tu2yT8S+fbYZ&#13;&#10;cf77ogAAFZtJAQDUq7KbAn3fKGpGEl+TUb+bDPK8Ul/u3r17O+wD+2w22dnZUY15Us8PTGPLYW05&#13;&#10;rvxzhb6LD3OHDMbMuGEOAwAAAL63w/lzGOOGwgji0/ex9dt1sp98yHNd471YLMLaOjk5OWhZGKG3&#13;&#10;9HXsy5DPFudWOCD6eCXFN+T578IMAJVTHAEAyFFTWZ+aHo7fZyXQJqAPKYom9FVNd7K3t/fZw4cP&#13;&#10;fxGV6Pl8flokIcnkU+k5y2NWd9FXIMGck3fxiVFeMW5gDgMAAEC239N9V2cM8xjjhsII4tN3xj2W&#13;&#10;YyuMMKbn5Eo697e3tycbGxth7d2/f//Gy1KT0bI2fWy7bcQzxSn6u+7+Qz9P3vulwV89ACBHiiMA&#13;&#10;QOUyrpzYFNLmWI7XDBhHk3FO147l1q1bP//29DqMaHQ6nU52d3f9+FDf9dl4F5znWsfJ/DI+YpRX&#13;&#10;jBtEzmHzGAAAAIb/fg7mMcZNTsUpPuePZ0vMw/Hn2EuW/vyc5s7OTlh7T58+/c21a9funXU592mX&#13;&#10;aNvovjQ9xdh3TnM9XpbztvGHCACYKI4AANDG0NU+mwz73yRc3vVm66DL9vf3D7/44ot3ohK9tbU1&#13;&#10;2dzcLOrHpTH94/6x/ZhYU/X2ov/oKJCg7xhHecW4gSIJAAAA4Ps4dJrLGDcURhCf/o+x366V/eRD&#13;&#10;nusa72VhhGWBhKA+Hn7wwQe3z/7zvE0yWvbCMFrsH7W8U9p72H/o58gBAPhPU1/YAIDTDwVRd/QS&#13;&#10;dC2zNqcJ94narsv6dda13Wca0P40wbFWWdZ6v6Ojow/n8/mbERP3m2++mTx69GiS6nQtqd2hLllD&#13;&#10;HLe08Ta2dfRL34v/3FfL51sf8uUV44a5DAAAALTkeULMY4ydnIpTjPqef7/H9qKXHPtUU45Ly2GK&#13;&#10;djc2NiaXLl0Ka+/Bgwd3rly5cuesy+eFscKyrgUPUhRRiHpB2jpFE9ZdF7E+1XZd94nYt882I85/&#13;&#10;XxgAgFMzKQAAaGXsVT+jb0amaidFldskx7179+7tsA/vs9lpdWKVrut6IKK28fbj7Xjmur6LT5zy&#13;&#10;Sl7jZuwwlwEAAADfu6llLuMahPNejPpuPhhLYzvOWFK1u7u7G9bWycnJQUBhhM6pSnDcIZ8hzv35&#13;&#10;6pzbBgAYJcURAIBTGVdSHEM1y6bn9pqMcpqqEELXvvWx7NTe3t5nDx8+/EVUopfFEZZFEhQyGFeV&#13;&#10;7JpyWONcNU7mg/jEKa8YOzCXAQAAIOfv2b5rM6b5jHFDbo2jvo+57woj9NMvL+6py/b29uTChQth&#13;&#10;7d2/f//Gy1I+0LJW0yJg26hCChH97fuZ6tKfUR8ihlWvVy5YAMB3FEcAAGhv7NU/h6y+2vWmapPj&#13;&#10;PLl169bPm6Y5jGr44sWL6TrtB6OqYsk1Hvewx5MTY2l8xCmvGDtIOZfNZwAAAOj+/RrMZ4yb3IpT&#13;&#10;fJSRd/Ohn3zUVICitBymaHf5oqrlC6uiPH369DfXrl27d9blnE6ZFZe12T91/yYZ5XHsz40DABRH&#13;&#10;cQQA4DsZV1QcQ1XLviuLNhnlNKICbIqiCb0t29/fP/ziiy/eiUr0xsbGZGtryw9eE1W6xSvPxlLf&#13;&#10;xShOecXYYT4rkgAAAAC+T2M+m8+ljh1yK87xxuclEOaicTLvSsjRsjDCdDqN6uPh22+//dbZf563&#13;&#10;SUbLXhhGwLYRzwxH9bfvZ6lLfzZ9iBhWPb9cKAGA75n6fAAAfO/DQdRdvgRdy7DNacLtpz1sM02w&#13;&#10;7xDLuyzrsn/r/Y6Ojj6cz+dvRkze5ef4R48epbwWaDfDY44thzn3Kdc/h/n+mdb3EXwGrOWzrg/8&#13;&#10;8oqxw5wGAACAanlWEHMaYye34hSjvpfZdy8Z6adfNeW5tBymaHf5kqpLly6FtXdwcPDO1atX3zvr&#13;&#10;8nlhrLCsa8GDFEUUhlr+qnVd943cZp1t19k+ev++2oy4BvgCAQB8z0wKAIC/lPHNgzHcwIm+QVbS&#13;&#10;TbGUFWJTVL9Ncty7d+/ejjr48h/9LKsWj+2HnsKul+KRYzmRdzGKE3ktfuyMH+Y0AAAA1PO9Gcxp&#13;&#10;jJ3cilOM+l5e3103+8mHwgh1tbt8/nKxWIS1d3x8/HlAYYTOqUpw3CGeCe7at8j9mx7703f8OcSw&#13;&#10;6jXAH0IA4G8ojgAA1K7ped/cbn41CdaljD3Fzcw+lp3a29v77OHDh7+IGtz5fD65cOFCUT+AKeYg&#13;&#10;1lLizTnPpc6B0ueu31hcV5BX4wdlzWnzGgAAAHxPZtzzGmNHnblVGEHfa+v7kP3yohXxjDlH29vb&#13;&#10;k9ks7p9T/e53v3vZi7MGfW511VRHDFfwPl2eYS6hUEEz8HgBABRNcQQA4G9kXGGxqaxPTQY5Wefm&#13;&#10;YhN0jK4VV5sc58mtW7d+/u0pdhjV8MWLF1NeC7Sb4THHlsMa81z5Zwz9F59YR55XuXVegHkNAAAA&#13;&#10;+Xwv9t2Ysc5tjB115lZhBORdTsSbb6wl5XA6nU52dnbC2js8PPzVtWvX7p2lIqfhXnFZm/3XiXGd&#13;&#10;doZ8NrqPPtT2PHyXa4s/0gDAuRRHAAAoo0Jol/aGqJDaBC1Pse2gy/b39w8//fTTG1GJvnDhwmQ+&#13;&#10;n/vRYsgLiIrkxle/zDFzXqzIrbGDrOe1uQ0AAECN34dhjPPa3HZdot7cKoyg/85vYzm25+PG9CKg&#13;&#10;0tqNfCHV8kVZN2/evH32n+dtktGyF4YRsG1UIYWI/vb9zHTpz6ADABRp6kYEAPDCDwrL8qiZdi3D&#13;&#10;NqcJt58GbJNy/XSA5V23jW6z9TGOjo4+nM/nb0ZM3uVn+kePHqW8Fmg3w2OOLYc15nnsfdP34j8H&#13;&#10;1vSZ1wd/ucX4YW4DAADAKHgWEHMb4ye3YhWf/o+j70P2K8ecpOzTmIoUDHXcktrd2tqaLBaLsPYO&#13;&#10;Dg7euXr16ntnXT4vjBWWtSlukKJgQtdtI5e/al0f61fdZp1t19k+ev++2oy4BvgiAQC80EwKAABO&#13;&#10;lV65M7dKqC9rM2J51xuPTXAOWh/j/fffvxGV6OU/7lnesPfjRdp2czvm2HJYY57H3rdRf2jwVhKx&#13;&#10;IrfGD4qe2+Y3AAAAvu9CWfMb40fduTWPjI++y4l48421pHaXz1nu7u6Gtffs2bOPAwojtEpLgmMM&#13;&#10;URhhEpyDyPXR/ZkUfjwAgGwpjgAAvFDGFRebyvrUZNBOk+F4DFk0ofNN5uvXr//+wYMHd6KSsaxo&#13;&#10;vLm56Ue7Ya+Z4jG+VJRTBRLEitwaPzC/AQAAIIfvt77jMvY5jvGj7tz6XVbfa+y7l4f006+a8qww&#13;&#10;wp/t7OycFkiIcvfu3dsvC2OgZV3708uUXHNdl3aHaGeSUc5L61PO/4YBAMiE4ggAQKmaQtqMOl7T&#13;&#10;Q//7zGnKCrI53cR9af/efffd905OTg6iGl4sFqE377/XaT+Q5HsxVLG9+lx72ED/xYh5hPGD9ee3&#13;&#10;OQ4AAEDJ32thzPPbHHeNQm79HotzHC+rIcrGxsZke3s7rL2HDx/+Ym9v77Ozoc1pmq24rM3+kcuj&#13;&#10;Y4vev+mxP33Hn0MMAABhFEcAAF5K5cV26RpBH5se16UqhNBm20GX7e/vH96/f/9G2If72Wwyn88V&#13;&#10;Mkjcbm7HHFsOS+6XnNQ5nh7IESfyW8v4GUPMcQAAAPA9Fvqa4xhD5NbvsPpfY9+9MES8JcVaWrvL&#13;&#10;F09FWb4Q69atWz8/6/J5YWS07IWpDth2nWeAU6xrG89gp6NPsytfB+QKAHilqc8MAMArPzCkehV9&#13;&#10;UPcya3OaeJ9pwDYp108HWN512+g2Wx/jyZMnv1wsFj+MmsCPHz9e3oCfpDh1U10OSms3x+OmPGau&#13;&#10;fwZqGt8x9G3MfR9D/8VYX5zyizEE8xwAAICyeM4P8xxjKLdiFaP+j7vvY3spS679qinPCiP82fKF&#13;&#10;Uzs7O2HtffLJJz9+4403fn3W7fNCWWFZm+IGKQomdN02cvmr1vWxftVt1tm2yz4R+/bZZtS1wJcK&#13;&#10;AOCVZlIAALyKmwzt0tXTPl3aG6KCasqbo11vSDbBOWh9jA8++OD2t6fZYVSyI6scn3M90G6+1+oi&#13;&#10;25ZrMPfFaR5hDME8BwAAgJd/T/VdlVrmOsYQuVUYQf9r7bvCCOO+FvgbOZzZbBZaGOHZs2cfBxRG&#13;&#10;aDV9EhxjiMIIk+AcRK6P7k9feRnr5yS5AgBW+6wvBQDAKjK+2ZBjNcymsHgj+9Bk1Ke+iiZ0Xnb9&#13;&#10;+vXff/nll3eikrGxsXFa7VjBgUGvmVUdt7Y855xrDyHoP8ZTfjGGEDfPzXUAAABy+H4KNcxzc931&#13;&#10;CrmtJVa/i+u7a+iw+XBNra/dyBdNLV+A9f777984+8/zNhlo2Qu73HH/0CFec10O/Ru67aaweLuc&#13;&#10;Y/4gAgArm/rsAACs/MHhW7l2LcN2pwn3idquy/rodRHLu247+LLnz5//dmtr6wcRk3f5Of/Ro0cp&#13;&#10;rwfazfS4KY+Z65+BmsZ3DH0bc9/H0H8x1hur/GIcwVwHAAAgH57pw1zHGFJbfmuJVXEEfc+pX7Xl&#13;&#10;pLaX3ZSUx1R93draCi2O8ODBgztXrlw5ewlWTsUR2hRB6LrtOstTrYtYn2q7rvtE7DtEu12vBb5c&#13;&#10;AAArm0kBALCqjG86NJX1qempnVQ3I9vs0yTKS5Y3oT/66KO3oibJ8h/uLG/sqwCdtt1Mr9VFtl1i&#13;&#10;v7xVQN9rvd64piK/GEdqnevmOwAAAL5/Qux8xxgivzXF6rdwfZeT4fqlMEJ959Ly+cnd3d2w9k5O&#13;&#10;Tg4KKozwwiEM2Da6OEDKwggp8pJT22Pqk8IIAEBriiMAALxYU/jxxnxTrenxmH3deJ7s7e199vDh&#13;&#10;w19EJXtZ+Xhzc9MPfENOeP9o3xjrW5VzWIEEsSK/xhHMdwAAAGj7fdN3Tmqb8xhD5NeY6n/tffdc&#13;&#10;kWtfSXksrd2dnZ3TAglR7t+/f6NtaMHLuh47Yts+2gmdXpm3V2JOAQCyoTgCANBKxpUZa6uu2dcN&#13;&#10;yabHdRHLu97UbQaaF98tu3Xr1s+/Pc0Oow62WCxCb/L/1fVAuxUe1w+k5eRkBJ859F+MYpVfjCNk&#13;&#10;O9/NeQAAAHzHBHO+5nFEfsVbT4wKI8irc9AYl2ZjY2Oyvb0d1t7h4eGvrl27du9saM8b7j6mVMfj&#13;&#10;ttk/anmqdZE5L+E577H3Ked/mwAAZExxBACAl8u50meTQf+bjHL3suOmuAmcZNn+/v7hp59+eiMq&#13;&#10;GbPZ7LQKskIGadut7sKoQIKxggrnmPMpfX7l2DiCOQ8AAEBt3yvBnMc4UnN+FUbQf+e6MU3dLy/T&#13;&#10;qa/d5Yukli+UCuzj4c2bN2+f/ed5mwy07IVd7rh/6BCvuS71saPyOnT/AQCqNnXTAgBY60NEqlfR&#13;&#10;B3QtwzanCfeJ2q7L+uh1Ecu7bjv4sqOjow/n8/mbUZP48ePHk5OTk0mKUzfV5aC0dms8bo5/Cobs&#13;&#10;U75/GvPu25j7Pob+i7PuWOUY4wjmPQAAAPE8r4d5j3FEjhVG0P+6+1/bP9gfsl815VphhD+bz+en&#13;&#10;L5OK8q//+q//6+///u//z1m3zwsl82UR266zPNW6iPWptuu6T+T+fbUZcS3wJQMAWMtMCgCAkcnx&#13;&#10;hlBTQLxNon0jbwqmqtKa5c3p999//8ay6nDURLl48WK6SeiHFcfN6Y+A6vqjmwceuBCnWCv8QC/H&#13;&#10;xhEKnvfmPgAAAL43gnk/1rFEjsUqRvkvt28KI8h1DWazWWhhhGfPnn1cUGGEF07JgG2jiwOkel55&#13;&#10;iHZStF1NYQQAgE6f/6UAAFiHSo3pU5xZeznfbGsGzkOSZdevX//9H/7wh/eikn3hwoXTG/8KGaRt&#13;&#10;t8K/BfplbsmreVHl/HeuyzGrj6OxxDUMAAAA3xPdI6HeuY+xRI7NJ+Ok7+Z/Tbke23FLazf6BVLL&#13;&#10;F1yddfm8MHpY1iqtibbto52h8jBUjPzXtUB+AYC1TX2WAADW/iDxrZy7l2Gb04TbT3vaZtrjuojl&#13;&#10;0572T7bs+fPnv93a2vpBxARefvZ//Phxsh8XUl0SSmu3xuPm+uegtjEuvW/6P6rPiDV9HvalQI4x&#13;&#10;lmDuAwAAcC7P5WH+YyyR4zpjVfxf33PrW40vP6mpOILCCH+2vb092d3dDWvvwYMHd65cuXLnrNvn&#13;&#10;hZLRslT7r7M81bpV1kdus86262wfvX9fbUZdD3zZAADWNpMCAGBdFd6UaAo/XjNgf5uMxqxJsH+y&#13;&#10;Zb/73e9uRyVj+Y9yltWR/SCStl3HxY/t1J5/D3AhxxhL+P7cN/8BAAB8F4TazgGMJXJca6wKI2BM&#13;&#10;h++XZ7PqM5vNJjs7O2HtnZycHGRaGOGF06/j/qGnwprrUh87h/ZyO97QfwdcNAGAbt8DpAAAGKmm&#13;&#10;sj41Qds1A8TQRyXaVbbtK7ZWx7l27dq9hw8f/iKqQxsbG6dVkhUySNtursetLR5V98c3/8Zw7njo&#13;&#10;R6zIsbGEeue/cwAAAKCO739Q8/x3DrieIcc1x6owgv473+vN9diOW1q7i8Xi9MVRUe7fv3+jbWgr&#13;&#10;Luucwo7HGeJZ3a59i1qfsu99tD2mPgEAhFAcAQDopMLKjTlXAm0yz08T2F7TYw5TVOpt1d6tW7d+&#13;&#10;vqxGHDVIu7u7oT8GUNQ1u8i2S+2XH971fcwxYEzlmC5jaTxxDjgHAAAAfN+D8Z0DuJ7hnKk5VueN&#13;&#10;/OfYt9qe5VEYoc52Nzc3T18YFWX5IqvlC63Oun1eKF3SELyszXHabhv5vG/XvIVNw0Tb9t23Mfzd&#13;&#10;9sEJAOhMcQQAYMzGUoWz6bkPzQB5bQZoZ8iiCa2W7e/vH37++ee3o5K9LIywrJbsB5K07dZ4XAUS&#13;&#10;MKbUPE7mpRxjPKHtOeA8AAAA8P0OxnIeYCyR55pjVeBf33Psm2d4qMHZc5CB8/Nw+SKrs/88b5OB&#13;&#10;lr2wy4m27aOdNm32/Uxzk0lechwrAIB8vg/4ggkAhHyoyPc19NMM250m3mfa0zbTHtdFLO+67eDL&#13;&#10;njx58svFYvHDqEn8bXuT4+PjSarTV7t1HjfXPwdD9ivfP5F5903/R/U5sbbPxb4cyDHGE5wLAAAA&#13;&#10;I+eZO3AeGE/kWaxjiVNhhPH1rcbCCF6OU2e7u7u7k+3t7bD2Pvnkkx+/8cYbvz7r9nmhZL4sYtt1&#13;&#10;lqdat8r6yG3W2bbLPhH7DtFu1+uBLx4AQIiZFAAAIzeWapxNYXlpMhyTrjc3B1/2wQcf3F5WJ45K&#13;&#10;yPLHAf8A5y8S7Z7rqPPoR+dxznv9F6d46/1bI8/GE5wLAAAA+P4Gw54LGE/kufZYFUaAuuexwgjD&#13;&#10;truxsRFaGOHZs2cfF1QY4YXpHuo0HLBPOTxbPZbn1AEAiqI4AgAQIvNKjk2GbTYFxNtklNfICrV9&#13;&#10;jGWSZdevX//9l19+eSfsy8BsNtnZ2fGDyfDXz9EdV4GEsuathx3kX5zilWeMJ+R1LjgfAAAAfF+D&#13;&#10;3M8HjCfyLFZjpf959s0zO87bGixfCLVYLCLzevj+++/fOPvP8zbpYVmrLgdsm/KZ3Kg4+noWesi2&#13;&#10;c3y+PeU1zEUMAIj7XuCzBQAQ+uEi39fQTzNsd5p4n2nANinXTxPv0+e2vS47Ojr6cD6fvxk1if/4&#13;&#10;xz9O/uM//mOS6vTVbp3HzffPwbB9kxd9H3MM4hSvPGM8wfkAAAAwNp6tA+eDMUWexTvGOPV/nH2r&#13;&#10;sTDCGF9KM8RxS2t3+UKo+Xwe1t7BwcE7V69efe+s2+eFktGyvrdNsU9f61fdZp1tu+wTse8Q7Xa9&#13;&#10;HvjyAQCEmkkBAFCJRp/W6kMzQAypq712rcQ7+I3uu3fv3o5MeGQV5VFcLNyDlUfMNzGIU7zyzKDj&#13;&#10;aUzB+QAAAOA7GeR3TmBMkWfxOn/kP9++1TgvFUaos92NjY3QwgjHx8efZ1oY4YWpbbF/6mdxU7Y5&#13;&#10;xLPLOeRljH0CAEhCcQQAIFSFlR2bjI+Xw43NJnhd1PJVt+3rpm6r4+zt7X324MGDO2FfCmaz02rK&#13;&#10;fkAZ/Po5uuPWWJG+5HnrzRBiEKd45RljCvmeD84JAAAA38FgyPMCY4o8i3c8cZYcg+uXMZNHdnd3&#13;&#10;Q9v76KOP3mo7HCsu6zzsHY/TxzO4665bt+8p28n5WfAxXMNcxACAcFOfMQCA8A8Y38q5exm2OU24&#13;&#10;T9R2KddPM1reddtel3399df/78KFC/8taiI/fvx4cnJyMkl1Cmu33uPm+mdhyH7l/Kcy7z/j4+//&#13;&#10;WGIQp3jlGWMKzgsAAICSeIYOnBfGFLkWbw1xemnCOPtW48tLxvgSmiGOW1q78/n89CVQUZYvqLpy&#13;&#10;5crZS6pWLUYw1LKIbftY/qp1faxPtV3XfSL376vNqGuCLyIAQLiZFAAA0Sq8iZHjTa7otpsBYujj&#13;&#10;Jmz0tr0uu3///o3IhF+8eNEF7PvXMvGKucp8exgCYyVeeSa3MTWu4LwAAADwHQv6Pzcwpsi1eMcV&#13;&#10;p2cBxtk3hRHGn2uFEf7swoULoYURTk5ODt599933zrp9XigDLXthagO2TfnsbVQcfT3zPGTbVX1Y&#13;&#10;VBgBAEhl6nMGAJDkQ0berzGcZtjmNOE+UdulXD9NvE+f2/a67KuvvvrZ66+//pOoiXx0dHT6v1Sn&#13;&#10;sHbrPW6ufxaG7Ffub/wt/Y3E+i9W8SLXxhScGwAAALyIZ+bA+WFMkWvx1hSnwgjj7FuNeakt3yUW&#13;&#10;mUjV7uXLl08LJES5d+/ej65du3bvrNvnhZLRsr63TbFPX+tTbdd1n8j9+2oz6prgywgAkMRMCgCA&#13;&#10;FCq8mZFzJdCom3zNADGkrgKb4oZxr8tu3br182UV46iEL6srz2azlNcG7VZ63Bor1ZeaE8xNsYpX&#13;&#10;rjGmUN654fwAAADwHQqcH7xoXHH+mFt1x6kwwjj7Ji9iyjGeVO1ub2+HFkZ4+PDhLyorjLDWcKaY&#13;&#10;IonXp+x7VNtVfWBUGAEASElxBACgRk1h7UYcr8k875HVZ5sM8tXbjfD9/f3Dzz///HbkQF28eNED&#13;&#10;En+ZaAUSio8p5375sVr/xx6DWMUr16QYU+MKzg8AAADfmSD+HMG4Is9iHl+cfvdnTGPmGa46212+&#13;&#10;6Gn5wqfAfh4uX0h19p/nbdLDslZdDtg28lnbJqivyU6dRNv23bdJxnEAAGRh6qYBAJD0w8a3cu5e&#13;&#10;hm1OE+4TtV3K9dOg5S9aN+1x216XPXny5JeLxeKHURP5T3/60+TZs2eTVKewdus9bs5/Fobsm7zo&#13;&#10;/9hjEKt45RrjCs4RAACAIXg2DpwjxhZ5FnPNsSqOMM6+1fhyEoUR8m87VbuXLl2abGxshLX3ySef&#13;&#10;/PiNN9749Vm3zwslo2Upt23bzrpt9bU+1XZd94ncv682o64JvpAAAEnNpAAAIFRTQd+aAXLQBB0r&#13;&#10;6qbwuvsnW/b222+/taxqHJXwZbXlZdXl4k7Awn68qfG47nmXlxcPS4hBrOKVa3IeV2MLzhEAAADf&#13;&#10;iWD98wRjizyLebyx+q1/nH1z7SHHXKZqd3t7O7QwwtOnT3+TaWGEF6a2xf4pn6XtPEU6ro86zqCn&#13;&#10;nysQAEAsxREAgKQyr/zYjKRPTWF5aXqKP+LmbZMgP0lulu/v7x9+8cUX70QN0vINoxcvXhxdsYES&#13;&#10;+6xAwvhzbf7rv/lZ97no2iPXGFvo4xxxngAAAL4DAX99ruAaiHNIzOON1W/84+ybvNQRk+f1/mz5&#13;&#10;YqflC54C4z9cvoDq7D/P2yR4WavudWwz5TO0q+wz5DPHfbU3lufN+7qO+VICACQ39ZkDAOjlQ8fy&#13;&#10;X1pn2rVM250m3H4atF2X9dHrUi7vum2vy46Ojj6cz+dvRk3kP/3pT5Nnz55NUp3C2s37uKmPneuf&#13;&#10;hrHmu4b+jb3/Y4lBrOKVa4wtOF8AAACieQYOnCvG1tjKtZjFOo4Ycu+/4gj99svLbPJvO1W7ly5d&#13;&#10;mmxsbIS1d3Bw8M7Vq1ffO+v2eaFktCxi28jlqdZFrG+7Xdtt19k+ev++2+16TfDFBADoxUwKAIDK&#13;&#10;NRXG0WTQp+h1KSvfdt2212Xvv//+jWWV46hBXFZfXlZhLu6EGFkFbfeL68m3sZZfc6Te88H532+u&#13;&#10;5dvYgvPF+QIAAPh+AzWeLxhb5FrM445VYYTx9k9hBHLMZap2t7e3QwsjPHv27ONMCyO8MLUB25ZQ&#13;&#10;GCFsKibaNuvT2pUNAKid4ggAQC8qrASZa6XQyD6kjLEJbK/vm8rROWl1o/z69eu///LLL+9EdWj5&#13;&#10;NtGLFy+OrthAiX1WkbyOfMsLxqHuOecck2+MLQxxvjhnAAAA32egjnMGY4tci3ncsSqMMN7+udbX&#13;&#10;kW/P5/3Z8kVOyxc6BcZ/uHzh1Ms26bCsc/d63rYJ7mPq56RLeI56UkAMfV7H/MECAHoz9dkDAOjt&#13;&#10;g8fyX1ln3L0M250m3mfa0zbTHtelXN51216XHR0dfTifz9+MmshPnz6dPH/+fJLqNNZu/sdOedxc&#13;&#10;/zwM3a+c/2zm/Sd9/P0fSwxiFbN8Y3zBOQMAANCWZ93AOYPxlWsxi1UMNfWt1rx4eU3+badq99Kl&#13;&#10;S5ONjY2w9g4ODt65evXqe2fdPi+UjJZFbBu5PNW6VdZHbrPOtl32idh3iHYjrgu+oAAAvZlJAQDQ&#13;&#10;l8xvejQj6VNTWF6ib5xG3tSNzkWvN8xfUe24td3d3aT/SKa0H2E8+CBmf9O9cUIMYhWzfGN8Yazn&#13;&#10;jPMGAADwfQXGc95gfJFrMYvVOJgjpeVFYYT8207V7ubmZmhhhGfPnn2cQWGEVqkN2DaHwggh0yyD&#13;&#10;9sbyXHlf1zJ/MAGAXimOAACQVjPw/hFtNwOubwYai67bDn6T7/r1679/8ODBnaj2loURFouFH/z+&#13;&#10;cpAr+yGu1phU/x/vXFQgQawlxOzvrjmG8QV/hwAAAN9PfD8B5w3Gd9h8i1ms4tB/uemvX+ZD/rlM&#13;&#10;1e7Z84mR7t69ezuHoVhxWZv9I7bt0taQzxSnije6bRczAIDEpr5AAgC9fwBJ+fr5gO5l2OY08T7T&#13;&#10;nraZ9rgu5fJpT/uHLHv+/Plvt7a2fhA1mZ88eTI5Pj6epDqNS2s3ddu1HTfnPw9D9k1exFBDDGIV&#13;&#10;t1xjjMG5AwAA8Jc80wbOHYyvfItZrOOPw0sjyszNGIsjjPG4pRVHWBZG2NraCmtv+WKpK1eunL1c&#13;&#10;atUCBX0sS7V/5PJU61ZZH7nNOtt22Sdy/77ajLou+KICAPRuJgUAAMmNoYJoM2D7kTcmm4BjND3t&#13;&#10;H7Lso48+eityoJY/QqT8RzGl/ShT5QVN9fdR5dyYiUGs4uZvcy3fzifA9REAABj2u4fvH+C7O+eP&#13;&#10;MfItZsY0ZgojlJkbhRHqzmWqdjc3N0MLIxwfH3+eQWGEF6Yxwf7rLF/nGOu2F3Xs3k7PEcQAADB6&#13;&#10;iiMAAL3LvEJkU1i7EcdrejpmiZVQ+7xpncTe3t5nyyrIUe0tCyMsCySU+APr2Aov+BFWzHIjhlrn&#13;&#10;qAIJyDcR42uMwfkDAAD4rgFjOocwxsi3mOuK13VhvPlVGIFcc5mq3bPnESNFv1Bq3ZStuKzN/qn7&#13;&#10;l7rNZoC+5/zs9iTjONpcG1zAAYBBTH0OAQAG+yCS8vXzHbuWabvThPtEbZdy/TrrIpb3uW2yZc+f&#13;&#10;P//t1tbWD6Im85MnT5YVliepTuPS2k3ddm3HzffPw7B9yzkvJfRv7P0fWxxiFbd8Y4zBeQQAAIyf&#13;&#10;59bAeYQxlm8xi1cM+lZGbsZaGGFsL8UpcZyWhRG2trbC2lu+SOrKlStnL5NatUBBH8v63nad5V3W&#13;&#10;9bE+1XZd94ncv+92u14XfFkBAAYzkwIAgL9RXeXOSdzNwpTrI29UNonaSHFjNGRZdDXk5Y8SKf8B&#13;&#10;TIk/AA128o7sR7rcx8nbAcZ7fo3l+lDTb061/r7md0X5xhhDjueRcwkAAPA9ApxHGOMx5FzM4hWD&#13;&#10;GORGvo1zf33e3NwMLYxwfHz8ec+FEVqlsUWbqZ5vXbetVdrLrTDCIKdKYe0CABRNcQQAYDCZV4xs&#13;&#10;RtKnZoCYmwFym7rvXfPYDD3H9vb2PltWRY5qb1kYYVkgwY816dutMZe551OBhPGeBwokiFXcyHe9&#13;&#10;Y2ycwbkEAAD43gAlnUsYY+RczPXFK4Zx96/W52QUKMg/plTtnj1/GCn6BVKrpKfDsjZttm1jnfZT&#13;&#10;tjlE35tMcpPjeEVdG3xpAQAGNfV5BAAY9MNIylfPB3Qv03anCbefBm2Xcv066yKW97ltsmXPnz//&#13;&#10;7dbW1g+iJvOTJ0+WFZcnqU7l0tpN3XaNx831z8TQ/cr5z2fef9rriWFMcYhV3HKOMQbnEwAAUC7P&#13;&#10;poHzCeMs52IWrzhK6L/CCP33rcacl/hSn1RtLwsjbG1thbW3fHHUlStXzl4e1aVoQfSyvrddZ3mX&#13;&#10;dX2sb7td223X2T56/77bjbg2+OICAAxqJgUAwJAyvzkylhs3zQAxN4Xktsk0j8luuv/ud7+7HZnA&#13;&#10;5Y8UKf/BS4k/CA14Pa3quLXmu4S8e1uFOMQqbjmn9DE2zhB7PjmnAADAd2wg5pzCOCPnYq43XoUR&#13;&#10;5HdseVEYoe45sLm5GVoY4eTk5KDnwgit0pjBtkmnSU/9LDE3fcbc97XBH04AYHCKIwAA9G+ICqNN&#13;&#10;ZjF0aX+ddVFVYFNU8O31JuG1a9fuPXz48BdR7S0LI1y6dMmPNz20W2Muc8+ne/zjzo2HZMQqbuTc&#13;&#10;OAOx55TzCgAAfP4HnFO8fKyRczGLd4xxKIzgvDTeZT5blard2Wx2+kKmSPfv37/R95B2WBaxbdu+&#13;&#10;vaqdddelymXf7TWZxQAAwCrfLaQAABha5hUkm8La7bNvzYDrI29gRtxU7rptr8tu3br182W15KgJ&#13;&#10;s7GxMZnP54oNZNDnsVZVVyChzHNDgQRxiFXccs4YxtlYg/MKAADweR+GPK9w/cT5Jea643V9ME/H&#13;&#10;2Lcan6sS039ZFkZYvpApyvJFUcsXRp2l5Lw0DbTshcMWsG1UIYVX7TPkM8Jd4+rtNCys3Yjrjg8n&#13;&#10;AEAWFEcAALLgZkn7lCXep+mpn00muck1j0luwu/v7x9GV0ve2dk5reqc8BpRVLup287xuOKSl7GO&#13;&#10;m7lnzMSNnGOsIc155dwCAIDxfLb3+R58b2b9scb5Za6Jd8xxeKahzNzU+oIUMafv8/b29umLmKIs&#13;&#10;XxC1fFHUWbfPCyV4Was0Jto2dV+i2mwG6HuTSW7GfD2TLwAgG1OfTQCAbD6YRJaDTdC9TNudJtx+&#13;&#10;GrRdyvXrrEu5vOu2vS776quvfvb666//JGoyf/3115PDw8NJqlM55SWixD7neuwSx2kMfcv7T2j+&#13;&#10;/RPDaD9b1vqZ2hcLecdYg/MLAABIyvNm4PzCWMu5uMUrjtJjUBih/77VmPMS85mq3eWLly5fvhz6&#13;&#10;e9C9e/d+dO3atXtnXT8vnIyWRWwbubzLuj7Wt92u7bbrbB+9f9/tRlwffIkBALIxkwIAIBeZ3zQZ&#13;&#10;yw2dIarRprwJGlnptckgZ73eeF9WTV5WT46aXMuqzvP5vLgfXhJf12q8lleZz6H75qECjIN4nW/y&#13;&#10;jrGGMZxfzjEAAPC5HWo/xzDWyLm4xaswgv5hvMcY02KxCC2M8PDhw19kUBih1bAFbBvxjOsq+/RV&#13;&#10;+KCPnBV3emd83fHHEwDIiuIIAADDGqLyaDNADE3PfUrV5rrt93WzvNWy/f39w/v379+ITMrOzs5p&#13;&#10;ledkSS+w8MIYK4/XmM/S+4bxrXWeetANeSfVWBtvcI4BAEBtn9F9TgffhYkbb+Rc3OIdcxwKI5Sb&#13;&#10;n1qf9ykt5hLHaXt7+/TFS1GWL4RavhjqrNvnhdJhWauUdWwzp2dco9psBujXEM9R+1APADCwqRut&#13;&#10;AEB2H1Aiy8Mm6F6G7U4T7zMN2i7l+nXWpVw+7Wn/kGVfffXVz15//fWfRE3mr7/+enJ4eDhJdSqn&#13;&#10;vESU2Odcj536uDn/qahxvMfSv1piGFMc4hW7nGO8wbkGAACk4ZkycK5hrOVd3OIVx9hiUBhhmL6N&#13;&#10;9QUvY8tnqnaXL1q6fPly6G899+7d+9G1a9funXX9vHAGWpZq/8jlXdb1sb7tdm237bJPxL5DtBtx&#13;&#10;ffBlBgDIzkwKAACKl/rGXtNTP5tMctAkirVJsH/IsmUV5WU15agJuazyPJ/PVb/uqc+5Htv98Im8&#13;&#10;j3ReeLBGvGJnlZzLu/EGnGsAAODzN+Bc4y/HG3kXt3hxTaqxb56Zcs1bLBahhREePnz4iwwKI7xw&#13;&#10;iDru36bdddtO+ZxuX88aD5kDAAAyoTgCAJCdzCtM5lrxsxlxbrq2n/qG69A3vzvfuN/f3z+8f//+&#13;&#10;jcjB2t3dnVy4cCHldaLEa1uN1/Mq8+lNA+M/FxRIEK/YkXeMNwx3rjnfAAAg3Wdtn7ehv3MO4428&#13;&#10;i5uxjZ1nFZybxrvcmFK1vXzB0vJFS1GWL4BavgjqrNvnhdJhWauUdWwz5Yu9urST6zPAOfWhGXFu&#13;&#10;XnR98EcMAMjS1OcUACDbDyqR5WITdC/DNqeJ95kGbZdy/bSHfaYDb5ts2b//+7//49/93d/9Y9SE&#13;&#10;Pjk5mTx+/HiS6lROeYkote0cjzvWfJbQt7z/jObfv1piGFMc4hW7vGPMwTkHAAC047kxcM5hzOVd&#13;&#10;3GIWRw0xeMnFMH2rsSBFiflM1e7yxUqXL18ObfOf//mf/8fe3t5nZ10/L5yBlvW97cuWR+/T1/q2&#13;&#10;27Xdtss+kfv31WbU9cEXGgAgW4ojAAD5flCprzhCRLs5FEiI2Gba47q2+6QqppBF0YTnz5//dmtr&#13;&#10;6wdRE/ro6Oj0fwok9NPnXI+d+rgKJJSZmxL6V0sMY4pDvGKXd4w5OO8AAICX86wYOPcw3nIvbjGL&#13;&#10;o6YYFEYYpm8KI5TRdso+LwsjLAskRHnw4MGdK1eu3Dnr+nnh9LAs1f5t21in/VTrVlkfuc0623bZ&#13;&#10;J3L/vtuNuEb4YgMAZGsmBQBArjK/qVLdTa6MYoi+QdsEHb/rjdkUN15bL/voo4/eihysnZ2d0B85&#13;&#10;zrlOlHhtq+7YNd8j9/vA+PPjoRvxip1V8y73xhzo57xz7gEAgO+q4Nxj6DFH7sUt5lriUBih3Pwo&#13;&#10;jOA8S2k+n4c+M3h8fPx5wsIIrYajY5tDPsPapfjBJEHeijsVa8uNwggAQO4URwAAGJfU1VCbnvrZ&#13;&#10;ZX1kDpqec9bXTfoX2tvb+2xZZTmyzYsXL6ad9AVWxvZwgnyOIe+ML88KJIgduceYw5jOPecfAAAo&#13;&#10;IgY5nIMYc+Re3GIeaxyueeXmZ6xjpyhDHn1eFkVYvlApUvQLn/46FR2WtWmz7bZRhRRetU/KZ3kn&#13;&#10;Peesj34CAJCJqRsTAED2H1i+lXP3Mm13mnD7aeB20w7ro9e13Wca0P60p/1bL3v+/Plvt7a2fhA1&#13;&#10;oZ89ezb505/+NEl1Oqe8TJTado7HHWs+S+hb3n9K8+9fLTGMMRbxil3uMe6AcxAAgBp5Hgycgxh3&#13;&#10;eRe7mMVRewz+ofww/asx7yXmM1W7y99iLl++PJnN4t7hunzR05UrV85e9tSlkEHXIggp9m/bxjrt&#13;&#10;p1q3yvpVt2mzXdtt19k+ev++2424RvhyAwBkbyYFAACdNBXG0WSSm+gbtlE3TLvmMsWN2NbLoqst&#13;&#10;z+fzyebmZnE/2KRue7ATfqQ/RKq6X+489vCHWMQrdrnHuAN9nIPOQwAAavjM63MvDH8uUuf1F+eb&#13;&#10;2MVs7OS59twojGAeL58RjCyMcHx8/HnCwgithqNjm0M+s9ql+MEkQd4miXJZ3OXYXyQAgG4URwAA&#13;&#10;sldpBcohKpUOcYOxSbg+MgdNzznr66b9C+3t7X22rLoc2eZisUj6ps4SLxV+jK0rpwokjP98UCBB&#13;&#10;vGKnbe7l37gDw52HzkUAAHzXBJyLRIw7ci92MYtD/0rJj8IIzrOUbW9sbJwWR4gU/YKnv05Fh2Vt&#13;&#10;2my7bVQhhVftk/LZ3UnPOUvZz+o+eDW+5AAAhZj63AIAFPPBJeW/qg7oXqbtThNuPw3abtqxjeh1&#13;&#10;Qyyf9rR/62XPnz//7dbW1g+iJvS37U2ePn2arEhCystEqW3neNyx5rP2vNfUxxpiGGMs4hW/3GPc&#13;&#10;AecjAABj4XkvcD5i7OVe7GIWhzjy61/NL/QYKvaxFmVI1Xaqdpe/s1y+fHkym8W9u3X5YqcrV66c&#13;&#10;vdypSyGDrkUQUuzfx/JU61bdZtXJlrI4Qq6FEbL9Y6EwAgBQkpkUAADwF1LcaExdQTb6Bm4fN51X&#13;&#10;2TZFXlovW1ZfbprmMGqCbW9vT7a2tor7ASd124Od8H4grO8iX0BuxjB+Y5qDtZ1Ptb/Zy/VT7nHN&#13;&#10;gdrPR+ckAAC+SwJtz0mMPXIvdjEbD/1zfXJ9qj2fu7u7oYURnj179nHCwgithqNjmyUWRugSV9v2&#13;&#10;UxZGAABg5BRHAACKkXlFylwrhDaJ92l6irPJJAdNzznr6yb+C+3t7X325Zdf3olsc7FYJH0rZ4k/&#13;&#10;EI21SMGQx665Gv8YzhEFEsQiZrHLPcYeGPKc9A/OAADwGRVY5bzE2NN//sUuZrGIIcf+1ZyfWp95&#13;&#10;Mlb/ZXNz8/RlSYH9PHz//fdvpExzh2Vt2my7bcSzqV32WXXfvp4ZHjIHkXH21W7EueeLDgBQlKnP&#13;&#10;LwBAUR9eUv6L6qAuZtjmNPE+06DtUq5fZ90Qy6c97d962dHR0Yfz+fzNqEl9fHw8efLkSbIiCSkv&#13;&#10;FaW2neNx+zh2zn82hu5b7n9S8/+TX1ccY4tFzGKXf4w94NwEACB3nukC5ybGHvmvNXaFEcRQWh9r&#13;&#10;fYGHl8GU03aqdmez2eTy5cuhv6McHBy8c/Xq1ffOun5eOD0sS7V/H8u7rOtjfdvt2m7bZZ/I/ftq&#13;&#10;M/I64QsPAFCUmRQAACWp9ObLEDfpmh77t2o7Xdavs66Pm9CrbJti/FsvW1ZjXlZljprUy2rR8/m8&#13;&#10;uB90Sm47x+P2cexaf4AuPTcl9K+2OMYWi5jFLv8Ye6DtuenNkAAA+OwJzk/nZt3jj/yLXcw1xqIw&#13;&#10;Qtk5Gus1RGGEfPq8WCxCCyM8e/bs44SFEVqlrWObtRZG6JqfqGPmWBgh9+uqLzwAQHEURwAAiNVk&#13;&#10;2m5TSG6azOLouxBCm22bPvNz/fr133/55Zd3Itvc2dk5rR6dbPBGWvl8jDF5mGUi9yOfGx7gEbPY&#13;&#10;kX/ajr3xB+coAAD1fcb0ORPyPk8x/si/2MVcWywKI5Sdo5pfVlJizCXmc3t7e7KxsRGZg8PlC5xS&#13;&#10;DmGHZW3abLttxLOoqfLTtj+lPKc8RAy+VAAABJu6cQsAFPkhJrLcbILuZdruNPE+06DtUq5fZ90Q&#13;&#10;y6c97d962ZMnT365WCx+GDWpT05OJo8fP56kPKVTtV1in2s+dt5/Nobvn/yIo+ZYxCx2+cccAJyn&#13;&#10;AAAMwTNb4DzF+CP/4h9nzF4CUEf/as5PrS9gSXXsEsfqwoULk0uXLoX+PvLJJ5/8+I033vj1WdfP&#13;&#10;C6eHZan272N5l3V9rG+7Xdttu+wTuX/f7UZcJ3zxAQCKNJMCAKBEmd+MyfXmWOobhU1PcXZZv866&#13;&#10;Pm5Kr7JtivFvveztt99+a1mlOWpSL38o2dnZKfKHYdXAjRfGr+Z56IEssdNv/o2BOQCUca12vgIA&#13;&#10;4LMjjOtcpe45gPyLX8w1x6IwgvzkGHutx86xz4vFIrQwwtOnT3+TsDBCq7R1bLPWwghd8xN1TIUR&#13;&#10;2l8nfPEBAIqlOAIAQBpuGKXNTZNJn1MVQmizbdNTfk7b3N/fP/z0009vRDa8LI6wLJKQbPAK/cFv&#13;&#10;qPvOY/4hMed7+X64H0cfa4pjbLGIebXY/SZq/uEcBFY/X52zAAD4jAjlnrOYA8i/+MVccywKI8hP&#13;&#10;jrGP9dglXjfm83nos37LFzUtX9h09p8p0txhWZs2224b8expqvwM0cZoP+pIAQBAGlM3cgGAoj/M&#13;&#10;RJafTdC9TNudJt5nGrRdyvXrrBti+bSn/Vsve/LkyS8Xi8UPoyb1N998M3n8+HHq60VR7aZuu9Zj&#13;&#10;5/1nY/j+5Z6fUvpYUxxji0XM4pd/zAHAeQsAQATPY4HzFnMAYyD+umJWGKGePtb8Yo4aiyN4Kc/3&#13;&#10;bWxsTC5duhTa5ieffPLjN95449dnXT8vnB6Wpdq/j+Vd1vWxvu12bbftsk/k/n23G3Gd8AUIACja&#13;&#10;TAoAAJLJ9WZZ6huHTU9xdlkfmYOUlX2bnvZvvWxZrfnk5OQg7IvJbDbZ2dkp8sdiFdfldEz986AD&#13;&#10;mIfiLyP/xsAcMAegzPPWuQsA4HMfkO/5izmAMRC/mGuPxfMCZedIYQTnW+q2l4WgF4tFaJsPHz78&#13;&#10;Rc+FEV6YtgT7Ry5f59irtBdV+GAS2I7CCAAArERxBACgaCpXlj18mbTRps2+CyG02bavXJwu29/f&#13;&#10;P7x///6NyIPN5/PJ1tZWsh9oVPJ27BziKqF/HngQQ82xiFv8xoDS5oB5AOWeu85fAADfzwDnL/nM&#13;&#10;A4yB+MVceyyeE3Cu5hq7ogz59Hn54qPlC5CiLF/MdOvWrZ+fdf28cFKkqONxhiiY0GcuhmiDYa4V&#13;&#10;xg4AKN7UZxoAYBQfapZlaTPuXqbtThPvMw3aLuX6ddYNsXza0/6tl3311Vc/e/31138SNamX308e&#13;&#10;PXqU+nqh7QKO28ex8/7TMXz/5EccNccibvEbA8wDwHkMAMDLeN4KnMOYBxgH8YtZYYR6+ljzSzgU&#13;&#10;RtD20ubm5uTixYuhbd67d+9H165du3fW9fPC6WFZqv37WN5lXR/r227Xdtsu+0Tu33e7EdcJX4QA&#13;&#10;gFFQHAEAGMeHmvyfIB9LgYQhiiOssk2KAglDFU4ormjC8+fPf7u1tfWDqEl9fHw8efLkSZGFBsZY&#13;&#10;HGHsx875z4fiCOPoY01xjC0WcYvfOGAeAM5lAAD+kmeswLmMeYAxkAMxjy0WhRHKz1Hq/tVYHEFh&#13;&#10;hO+bzWaTy5cvh/528eDBgztXrly5c9b188IJXtbn/pHLo/eJWr/qNm22a7vtOttH7993u1HXCh/E&#13;&#10;AYBRmEkBADAGbtb0l+oE2zY99yuizcib19Hbprjh+9JlH3300VuRid/a2prM5/Mif0hWiX1cxx7z&#13;&#10;fBpL7j1wIhZxix/jgHkAYz2Xz/4HAIDPZkDs+QzmgTGQAzGLpZw4PDcxbP88L+R8XlosFqGFEY6P&#13;&#10;jz8PKozQKkUd24zYNkWRg6hcpGqj6blfvPpaIc8AwGgojgAA0I9cK4w2ifdpCoizGWDcXtV+ipvx&#13;&#10;Tar49vb2PltWc45MzM7OzuTChQvpEq/Ct2NnEFcJ/fMwhDhqj0Xc7eL3G6p5iPMRSHdOO68BAHwG&#13;&#10;A7qd1+Da7nw0D4075o38lJF/zyjlY3t7e7KxsRHaZuCLmFI8I9lm/6GeLe2yrutxU7XTDNDPXJ/p&#13;&#10;BgBgRVM3DgCAUX24iSxRm6B7mbY7TbzPNHC7acL10x72abO867Yp9n/psqOjow/n8/mbURP75ORk&#13;&#10;8vjx40nK01rbZRx3zDmV+7r6WFMcY4tF3HJgHDAXAOc2AMC4eX4KnNuYCxgH8Yu7pni8KKH8HHl5&#13;&#10;i5ymbnv5YqPLly+HtnlwcPDO1atX3zvr+nnhBC/rc//I5dH7RK1fdZs227Xdtss+kfv33W7EtcKX&#13;&#10;IgBgVGZSAADQm1xvpqW+sdgMnJ+U+Y28mR29bYr9X7rs/fffv9E0zWFU4pc/sOzu7npQJaeTYcRj&#13;&#10;UfOP2mMZew+hiEXccoBxwFyA2s5tb7wEAPCZCnj5+Q1n8wHjIH5xi6esODwjMVz/XK+0vbQs0LxY&#13;&#10;LELbfPbs2ccJCyO8MEUJ9m+7bYoiB4OdKj3mbZIwP9UVRgAAGCPFEQCAUSmgsqUCCWn72WX9kDeb&#13;&#10;U1UdbvqM5fr167//4osv3olscz6fTzY3N5P9kOOHLcfOJbYS+ucBCXHUHou45cA4UPpcMB9g/Oe4&#13;&#10;8xwAwGcnwD0x/vaaj/NS/OIWT1lxeDai3muKv9v55Gv5zN7yxUaBfT1cvngpZTo6LIvYNnUsXddF&#13;&#10;rI/of8QxFUZY7xx0gQUARmfqMw4AMMoPOcvStRl3L9N2p4n3mQZuN024ftrDPm2Wd902xf4vXfbk&#13;&#10;yZNfLhaLH0ZN7OV3lkePHqW+ZmjbsbOIrYS+5f0ntpw+1hTH2GIRu/iNBeYD4FwHACiLZ6PAuY75&#13;&#10;gHGQA3GLR2GEMeRozC8VGeuxS2x7+SKjixcvhrb5ySef/PiNN9749VnXzwsneFmf+0cuj94nav2q&#13;&#10;27TZru22XfaJ3L/vdiOuFT6UAwCjNJMCAIDe5XpzLfWNxmbg/KTMb+TN7S5tNAmO1XrZ22+//day&#13;&#10;2nNU4pf/mGOxWPghque2s76IVny/PofYPTAhDuet2MVvLDAfgHLOdW/JBAB8FvJZCGo53+Ev5wTG&#13;&#10;QQ7ELZ7y4lAYYdj+KYyg7aWz5/QiHR4e/iphYYQXpqhjm6me73xV2yU+Oxudt0nC/FRXGAEAYMwU&#13;&#10;RwAARqniSpe53vyLbj9lpdsmw/z0eWO/83H29/cPP/744x9HJmZra2syn889QJHXdVZs+ofxNnfF&#13;&#10;vnL8rl3mIs5NII9z3nkPAPjMA4ztvIe//juAc1MOxC2e8uJw3ag3/woj5NX2xYsXTwskRDk5OTm4&#13;&#10;efPm7bOunxdO13R0WNamzYi+rnvcLusi1kf0P4f2q/xD0/gDCwCM2NRnHQBgtB90Iu/SJupipu1O&#13;&#10;E+8zDdxumnD9tId92izvc9uQZV999dXPXn/99Z9ETezld5fDw8PJN998k/K6oW3HziK2EvqX/5/Z&#13;&#10;Mvooluo+n/qMLgfGAnMCcO4DAATxzBM4/8GcMBZyIG7xlB9HDn2s+SUaQ8euOEI+bW9vb092d3dD&#13;&#10;27x3796Prl27du+s6+eF08OyvrddZ3n0PlHrV92mzXZtt+2yT+T+fbcbdb3w4RwAGC3FEQCAcX/Y&#13;&#10;USChz/2HKJAwRHGEddelKm7Qpo3eCyk8f/78t1tbWz+ImtgnJyeTx48fK2LQc9s1H1uBhLLzU0of&#13;&#10;xVLd51Of0eXAWGBOAK4DAABr8pwTuAaAeWEs5EDc4hlXHDX/4/wc+jfW4gRDHrvEti9cuDC5fPly&#13;&#10;aJsPHjy4c+XKlTtnXT8vnA7L+mwzZRsp1/Wxvu12bbftsk/k/n23G3W98OEcABi1mRQAAGPm5s74&#13;&#10;hzjh+i43lVPF1fUmctN3mx999NFbkYlZ/hCzrFA95oroJfZ7zMeu/UfwMZwvY/ooIBaxywHGgj7m&#13;&#10;hHkBrgOuBQCAzyhArtcCOO/vA85RORC3eMqNwzMPw/bPs0baXloWTV4sFqFtHh8ffx5UGOGF6eip&#13;&#10;zbZtrDW0CdZFrKfszwHGFwAYPcURAACGlWtF0tTVWZse85OqQELbfSIrBUdv26Sam3t7e58dHBy8&#13;&#10;Ezm55/P5ZHNzs8gfpN1zllf510exfD8WD4m5duBcxLwA8r8WuB4AAD6LADlcD+Cv5wXOUXNS3OKR&#13;&#10;7zGPt8II5R271LZ3dnZOX1gU2NfDf/qnf/qHqOY6LGvTZtttUz4Luso+fRQ+aHrMZ8pYcn1GGwCA&#13;&#10;jqZu5AAAVXzoWZa3zbyLmbY7TbzPNGi7lOuj17VZnqqNFPu/dNnR0dGH8/n8zaiJvfwe8+jRo9TX&#13;&#10;DW07dhaxldK//P/UltHHGmMZYzzilgPjgbkBuC4AALTj+SXAdQFzw1jIg7jFU08sCiMM27+a8684&#13;&#10;wvctX1B08eLF0DaXL1K6evXqe2ddPy+c4GWp9k/ZRsp1faxvu13bbbvsE7l/3+1GXS98SAcAqjCT&#13;&#10;AgAARiDlzdwuN5lTxdX1pnKKm8YvXfbTn/70H5ZVoaMSs/xHGIvFwg9WPbdd87Fr/2F8DDkqpY81&#13;&#10;xjLGeMTdLgfyYE5ibgDl/g13fQAAfKYAUl0bwNzIfzzkoPEbl3jEYv6YIwUd37Ng3zebzU6fv4v0&#13;&#10;9OnT3wQVRmiVoo5tRjyjGdXvrusi1gMAQBEURwAAqlBAJcxcK5Smrtba9JifVAUS2u4TWTk4ettk&#13;&#10;Pz7s7+8ffvrppzciJ/fW1tZkPp+PttBAqf1WIKHOcS/pnPFgi3jELQ+8eiyMB+YGsM71wTUCAGjz&#13;&#10;ucFnB+BF1wkwN4yHHIhdPOONxXMNdV9fFEbIq+1lYYTlC4oC+3r49ttvv3X2n12b67CsTZttt035&#13;&#10;7Ocq+/RR+KDpMZ8pY8n1mezU1zof1AGAakx99gEAqvrwE3k3N0H3Mm57mnifadB2KddHr2uzPFUb&#13;&#10;KfZ/6bKvvvrqZ6+//vpPIif348ePJ998803K64a2Czp2H8fP+0/J+PNfWz9ri2WM8YhbHowH5gfg&#13;&#10;WgEA1MxzSYBrBeaH8ZADsYtHLLn0sfbCCF62ou0zyxcS7ezshLZ57969H127du3eWffPCyl4War9&#13;&#10;U7aRcl0f69tu13bbLvtE7j9U212vGT6oAwBVmUkBAEA23JhKn8Mu65sBxy6isnDT0/4vXXbr1q2f&#13;&#10;Hx8ffx6ZnIsXL6ZNvh/Iijp2H8f3FoGy81NaP6v8Y17p2HhjonPTvMT5Coz5b4lrBgDU+fffZwBg&#13;&#10;1WsGmB/Go6Q8iF08YimzjwojNHLPqY2NjfDCCA8fPvxFwsIIL5xaCfZv28Zap0SCdRHr6TZ2AAD0&#13;&#10;bOrLJgBQ3Qeg/F9ZN8203WnifaZB200TtzHtYZ82y1O1MU1w/NNl//f//t///j//5//8KHJyP3/+&#13;&#10;fPL06dOkb6TUdlnHHnNe5b/OftYSx9hjErscGBPMDwDXDgAYI88eAa4bmCPGQx7ELh6x5NxHhRHq&#13;&#10;fcmGl+J83/K+/OXLlyezWdw7VpcvStre3v7/zrp+XjgvCrOHZRHHj1wevc+q66PaaLNd22277BO5&#13;&#10;f9/tRl0zfGAHAKozkwIAAFaU+kZlM2A/Ux835U3zJlHuU1RrPrW3t/fZwcHBO5HJ397enmxtbXko&#13;&#10;47wBUvldbHJUxViOcU56wMw1RB7MS5yzQB3XDtcQAPB3HKjvGgKv+huDc1YexC4e87KWPCmMUOax&#13;&#10;S217d3c3tDDCt309/Oijj95aZ9fgZW2O07bdPgojJD8dBminGbCfAABUYOrGCABQ5Yeg/F9NN820&#13;&#10;3WnifaaB200Trl9n3RDLu26bYv/vlh0dHX04n8/fjJrcy+82jx8/TvoDUcpLR6lt53781MfO/c9J&#13;&#10;Dv0r4W2wY3pj7RjfvlvzG4W9TVkejAnmCOBaAgDkwLNFgGsJ5ogxkQexi0csJfazhDyNuTiCwgh5&#13;&#10;tb18+dCyOEKk5QuSrl69+t5Z988LqcOyPvcfcnmXdRHrV92mzXZtt+2yT+T+fbcbdd3woR0AqNJM&#13;&#10;CgCAGhVwMyjXm3Spb1g2Peany03hddYNsTzVjwYhbf70pz/9h2X16KjJvfxHE5cuXfLjVs9tF3C9&#13;&#10;L7r9MfTPwwZiEZPY5cGYUOccMU+AqGuJ6wkADPt32N9iIOqaAq+aJxgTeRC7eMYVi+vI8DlSGIEz&#13;&#10;Fy5cmOzs7IS2+fTp098EFUZ44VB2bFNhhPXzPEkwdpPEsSiMAABQGcURAADITZNZO33EFnmzPHrb&#13;&#10;JkFuT/ff398//PTTT29EJnj5Q86ywrUiBv22nfOx+zi+Agnl56iUPtYYy5hjErs8jGFMjAvOXaDv&#13;&#10;vzv+/gCAv7VAedcWME+MScm5ELt4xFJuP2t/lkNxgvJiS9X28oVDi8Xi9P+jnJycHLz99ttvnXW9&#13;&#10;a+gdlrVps+22KZ/p7G3KZtYOAADEfddxExMAqPrDUOQd30RdzLTdaeJ9poHbTROuX2dd232mQe1P&#13;&#10;ExwvZNlXX331s9dff/0nkRP8j3/84+Q//uM/JqlO8dSXjpTtD3nZG/qSW/K4jaV/+f/ZLaOPNcYy&#13;&#10;5pjELhfGBPMEwDUGAIbgeSHANQbzBGMiDzXErzBCnf1UGKGpNv9eevO3li8a2t7eDm3z3r17P7p2&#13;&#10;7dq9s+6fF1LwslT7Rxxv3fa7rItYv+o2bbZru22XfSL377vdqOuGD+8AQNUURwAAfCDK++npacZt&#13;&#10;l1IgIXUBhcgCCX0XQmizbdKiCc+fP//t1tbWD6Im9/J7zqNHj1JfO4psu4/2az22f/gvT2IRk9jl&#13;&#10;wpiAuQK41gBArjwfBLjWYJ5gXOShtvgVRqiznwojKIyg7f+yubk5uXjxYmibDx48uHPlypU7Z90/&#13;&#10;L6QOy/rcf8jlXdatsj6qjTbbtd22yz6R+w/Vdtfrhg/vAED1ZlIAAJC1RuyjzGEfN8+jt01xE/q7&#13;&#10;ZR999NFbTdMcRiV4+Y8gLl265EevHCf/SH8ELWXc/C5SX57GOOY1z2PnsFzkPibGBXMFyO1a45oD&#13;&#10;gL+F/h4Cvu+T31zBuMiD+MVjDtU67gojOOf7NJvNJovFIrTN4+Pjz9cojNBqKDu2GbFtymc4ezsl&#13;&#10;MmunyD9rriIAAJl/55ECAKB2BVTQbDJtt8kklj6q4Kaq4Ntmn1Q37lMUTWgd997e3mdffvnlnciJ&#13;&#10;sbGxMdnZ2VEgoee2C7jmF92+MdBP89K55iFj88C44HoGsP41x7UHAH/rAHy/x1zBuLwoF+IXj3jK&#13;&#10;7qPrmfyXGFvKti9evHj6gqHAvh7+0z/90z+ss2uHZV3bjGi3bRur7NPlmdOu69eNJ0WbQzzDPGS7&#13;&#10;UeeiP3gAAN+a+lwEAHD6lvlp7l3MuO1p4n2mQdtNE7exzrohlnfdNsX+3y178uTJLxeLxQ8jJ/gf&#13;&#10;//jHyddff53y+pH6+lRs33M9dunjNpb+5f+nt6x+1hbLmGMSvzwYG8wVANciAHgVz/oArkOYLxgX&#13;&#10;uRC/ePRRnnLJwdD593Kbv7V8odB8Pg9t85NPPvnxG2+88euz7p8XUodlfe4/5PIu61ZZH9VGm+3a&#13;&#10;bttln8j9h2o74trhgzwAwLdmUgAAUMTNoppvZjUjzmEfN9O7tNFXhebvlr399ttvnZycHEQmebFY&#13;&#10;pL5+lHztq/LYfRw/93nh4YQ6zvExxzLmmMS/Xh7kwhzFeQwQdS1yTQLA3ykA3+GJnTMYF7kQv3jE&#13;&#10;U3uean9GpdTYS217c3MzvDDC4eHhr4IKI7wwJR3bTPX8ZNQxezslMmunyMtK5tc8Hw4AAP6T4ggA&#13;&#10;AP+p4gIJQ1RgbQaKo0m4vukpRykrH3dpN2Qe7e/vH96/f/9G6Jee2ey0QIIfw7K87o76+AokjGd+&#13;&#10;K5AgJvHLBcaF/uaLOQPkdk1ybQJg6L9B/g4BOV2foO3fM5zLciF+8Yw7HteU4XM09mdvzL92zp6T&#13;&#10;i3R8fPz5zZs3b5+lveuwdVjWps227UYWQEj1jGnX9RHj10eOJgPFkbLdqGueix4AwF+Y+nwEAPAX&#13;&#10;H46+lXsXM257mnifadB208RtrLMup+XTnvZ/6bJ///d//8e/+7u/+8fICf6nP/1p8uzZs0nK01zb&#13;&#10;5R0/9bHz/7OSRx9LyFNJ/awtljHHJH65MDaYM+YM4DoFwPh5bgdwncKcwdjIg/jFVGI8XsgwfP8U&#13;&#10;Riiz/ZRtX7p0abKxsRHa5j//8z//j729vc/Oun9eSMHLUu0/5PIu61ZZH9VGm+3abttln8j9h2o7&#13;&#10;4trhwzwAwF9QHAEA4K8/INVbICH34girbp+6+MGr1pdUOCHroglHR0cfzufzNyMn+ePHjyfffPNN&#13;&#10;yutH6utTsX3P9dilj9uY+qhAgljEJH65MDZg3gCuWQCMnWd0ANcszBmMjVyIX0xjiEdhhOH7V3Nh&#13;&#10;hNTHL7Xt+Xw+2dnZCW3z4ODgnatXr7531v3zQuqwrM/9+1ieal3E+shtumy/7j6R+/fdbtS1wwd6&#13;&#10;AIC/MpMCAIDi5Hpzr8kklj6q5PZ5gzvy5nv0tinmzHfLfvrTn/5D0zSHkZNjWR076clZ8D3oMVdz&#13;&#10;H/r4JcwLDy7UcZ6POZYxxyT+9XMhH8YG8wZgyGuWaxcAf/03wd8FwPdwxj5vMDZyIX4x1RGP5wtQ&#13;&#10;GCG/tjc2NsILIzx9+vQ3axRGaJWSjm1GbKswQuz4pe5HlYURAAA4n+IIAAB/RYXNbulLvE+TsB9t&#13;&#10;20h1M7vvsUnxI0NIm/v7+4effvrpjdAvQLPZZLFY+JFsoPZzPfbYc1tSHz3sIRYxxcTv46z5YGww&#13;&#10;bwDy+3zmH8YCuN4DlHItA/NmXOODXIw1foUR6u3n/8/e/cTGcZ2Jou8iZVLinzbgRWZj76RNAmj5&#13;&#10;gHneJriALlfRwFnbmIEhDIIoCgRo5WBmH0TAIBCMG/iuEzzflYZwMNleG7hbxdpIXsmbCLARdkxZ&#13;&#10;7JjiU+s9emYypNhd/Z1T51T9fkAwmKpzTp/vq1PlYnfpK89fDPuaVvNzWak0TTPa2toKHfPw8PDz&#13;&#10;mzdv/uQ4NYukcYlty4656LihyyfBvqh4UjxzW8qL1IZy3ZM7AICT/hZynwQAcMqN0uxb48KnWOi4&#13;&#10;TYY+TSFtmpZ9m8A+EduXbZui/7fbvvjii39+7bXX/j5ykT958mT09OnTUcrT3Ng+v8T4apljDXmq&#13;&#10;aZ5Di6XPMcmBXDg+YN0ArmsAdM9zNoDrGlg7jo18iF9MQ4xHYYQy5tj3l4/0Nbcpx97e3h6dO3cu&#13;&#10;dMyPP/747958882Pj6d/UkhLbMvZP8f2tn3ajtlVm2Xat+0T2T/3uFHXDjf2AACnUBwBAOC0G6Xh&#13;&#10;FkeIGDt1gYQmsF2TcH/0vtyFEBYZI2nRhIODg9+vra19N3KR7+3tjZ49e5byGpL6GlXt3If++aX/&#13;&#10;56WU+SmQIBZxiV8uHB+wdgDXONc4gK55pgZwjQNrx/GRD/GLSTwKI5QyxyEXRkj9+bWOff78+dGF&#13;&#10;CxdCx3z8+PEv/uZv/uYXx9M/KaQ5ty3bP6J4QZeFEZbZF7F/3jaLtFu07TJ9Ivt3NXbE9cPNPQDA&#13;&#10;KVakAADgZBV8qXTUs7ml+II14gvgVNV7I3N0VMAYRynH/OCDD95+fkpOIhfprGp24mtIteP7Tn1U&#13;&#10;9dpw/OVLLNa0+E/PhXw4Plg7ADVe4/76fwDku+4C+Fsa/uv6wfGRD/GLaVjxKIxQxhwVRlAY4a+d&#13;&#10;O3cuvDDC06dPP2lRGOHU8JfYtsiYXYwxTx+FEdr3yXZpKfy/K27uAQBeQnEEAICXGHCBhBq+VDvK&#13;&#10;GMtR5r5HiXMUUT15mf4Lj3nt2rVHf/jDH66H/jG0sjLa3NxUZKDAuQ/9B92hH/8aj4MCCeISv3zg&#13;&#10;+FDG2rF+gKFd8/zjXYC466hrKTCkayAs899PnN/Wq/UgpmHF49mBMuaoMIJnu/5a0zSjra2t6FxM&#13;&#10;bty48fbx/7tI1yW2LTtmm+0LpyZTn8h553y2NvkloLJxo85HN/cAAGf9XeSeCQDgjBum2TfJhU+x&#13;&#10;4LGbxH2awHZNwv3R+1JuX7Ztiv7fbtvb27s9Ho/filzkT548mVW9HqU81WsdO8f4pX5233Nb0xxr&#13;&#10;yFONcx1SLEOIS/zy4RiB9QPgeghwMs/EALgeYv04PvIhB2IST93zLD1fOeY35OIINReeSDn29vb2&#13;&#10;6Ny5c6Fjfvzxx3/35ptvfnw8/ZNCWmJbzv45tqfaF7F/3jaLtFu07TJ9Ivt3NXbE9cNNLQDAGVak&#13;&#10;AADg5Sr4kumoZ3NL8YVrxBfCy+w/ypSjo4w5Pa1t0qrRt27dem86nd6PXKQbGxuj1dXV1NeRKscu&#13;&#10;4Prb68/3dgNr3LEXVxfxO6fkwzmLcxxgmNdDb0cHXO8A/H0MbdcQjo98yIGYhhePwgiORQmfrzDC&#13;&#10;yc6fPx9eGOHx48e/CCqMcGpKEvRftG3Es5Xz9FEYoX2fbJeXwq/7/uMHADCHxn0TAMAcN011vGKt&#13;&#10;KXTcJkOfJqhds+QYTYK+JW1ftm3ImHfv3v3elStXPnx+Wo6jFvmzZ89Ge3t7qa8j1Y7f9SWw759f&#13;&#10;w39iSphjLW877dtbWfv6lllvz5UD+XCMsIYAcL0E6uQZFwDXS6whHCP5GE4OFEYY9ly9cGLYhRFS&#13;&#10;f36tY8+KImxvb4eOOXtR0fr6+vePp39SSKeFGrwtom2X28/at2zfZcdv065t+7Z9IvvnHjfyGuLG&#13;&#10;FgBgDitSAABwtoF/2dTFl5RHA4q17Zg5vqyPbnsUkbOdnZ1PP/vss5+H/mG0sjLa3Nys9oevDNdA&#13;&#10;n9/j+GqZozdoiEdcciAfjhEsu4asI4D5r5fevg64FgH4+5dhryMcI/mQAzENNx7PB5QxR8/qeIbr&#13;&#10;r80K225tbUXnYvLBBx+83abrEtsWGXPRtl08U5kivlxzSvW5tcZawn9b3NgCAMz7N5J7JwCABW6e&#13;&#10;yn91WlPwuE3iPk1guybh/uh9EdtTjZGi/7fb9vb2bo/H47ciF/qTJ09GT58+TfqWxFrHzjF+qZ+d&#13;&#10;6/NreDtnCXOs5S2mfXvbal/fHuutuHIgH44T1hEArqlANzyrAuC6inWEYyQncjCUmBRG6F++FEao&#13;&#10;9/NrPnbb29ujc+fOhY557969dy5fvvzR8fRPCmmJban6pxzjZdtT7YvYP2+bRdot2naZPinGyDlu&#13;&#10;1PXDjS0AwAJWpAAAoFcG+aXggnPM8eVrqi/BF+lzVMAYKfp/u+3WrVvvTafT+5GLaGNjY7S6upp2&#13;&#10;ofoBr7rPzvX5fuDvT55qmudQ4+l7XHKwXD7kxLrF+Q5Au2uqN7wDrg8A/r7FOiLtccK6HUIO/M46&#13;&#10;7Ll6bkJhhJqvASnnfuHChfDCCF9++eWvgwojnJqSBP27GGOePikLIyw7t+jPSn4qVTYuAAAdaXxh&#13;&#10;CgCw4A1U+a9Cawoeu0ncpwls13S0vwnsk3J7U0L/u3fvfu/KlSsfPj8tx1GL/NmzZ6O9vb3U15Fq&#13;&#10;x+/6Etj3z6/hbZulzLGWN5P28Q2qYurtPa4bfTlxnLCWAHD9BRbmmRMA11+sJRwn+ZADcdUfj8II&#13;&#10;5cxxyMUJai48kXLsV155ZbS1tRU65uyFROvr698/nv5JIZ0W6hLbUvXPsb1tnxz7522zSLtF2y7T&#13;&#10;J7J/V2NHXEPc4AIALGhFCgAAFlPBl1BHPZtbii9kI74wTlXRN/IL9sgv9+dpm+pHjVPt7Ox8+tln&#13;&#10;n/089I+klZXR5uZmtT+IpR5fhfp+vwGgpjnW8puQt7WIqaYcyIN14TjhOmg9AXR1/fVmeXCeAuDv&#13;&#10;V6wlHKd5cyIHCiOIp39z9axEGXno8zW21mepjp9jC57v5IMPPni7Tdclti3adrTkuJHbF53nIv0U&#13;&#10;Rsh0CSj8+uQGFwCghcZ9FABAi5uoOl5p1hQ6bpOhTxPUrkk8Rpt9kX2ajGOk6P/ttr29vdvj8fit&#13;&#10;yIX+9ddfv/hfytO91rFzjD/0z6/hPzOlzLGWt4z28W2ofX3DqzfXyoGcOE5gPQG4ZsNQeF4EwDUb&#13;&#10;6wnHSU7kQFzDjkdhhHLm6GUlXmJzkvF4PFpdXQ0d8969e+9cvnz5o+PpnxTSEttS9U85Roo+Z+2b&#13;&#10;Z3/UGIu0a9u+bZ/I/rnHjbyGuMkFAGhhRQoAABY38C+juvgS86jSWJcZ/6iwOS1bOThF/2+33bp1&#13;&#10;673pdHo/MhEXLlwYvfLKK6mvJVWOnWP8oX++H//7laua5jn0mPoclxzIieMEi68nawqgrmu2N9vD&#13;&#10;YueFcwPA36dYT5R9rJCToeRAYYRhz9W5XUYehv75pc599uxadGGEL7/88tdBhRFOTUmC/ouO0epQ&#13;&#10;tvjcLp8tLe1zjyqNtYRriP8QAgC01LiXAgBoeSNVxyvJmoLHbRL3aQLbNQn3R+9LuT1n24XHvHv3&#13;&#10;7veuXLny4fNTcxy10Gd/L/3pT39KfS0xfoWfPYT81jbHWt4U2sc3mvb1La3ePisHcuJYgTUF4JoP&#13;&#10;pfF8B4BrPlhTjpOcyIO4xNOnuXpxhMIENec35dhra2ujzc3N0DFnLx5aX1///vH0TwsreFvutpHb&#13;&#10;U+2L2D9vm0XaLdp2mT4pxsg5buR1xM0uAEBLK1IAANDOwL+UOurRHHN8OZvzC/SU2yPaLtP/pWPu&#13;&#10;7Ox8+tlnn/08chHNHobf3t6u9oeyHON3fB0ewn9rzLFn66GP69bDWK5BcoJjxVDWlHUFMKxr/rz/&#13;&#10;A+sNAH9/Yk0RdayQkyHlQWEEc/U8hMIICiOcbHV1dbSxsRE938kHH3zw9lnNlti27JgRbSO3p9q3&#13;&#10;aP6WHaNPz/n28V7IzS4AwBIa91MAAEveUJX/KrGm4LGbxH2awHbLtmkS9I3q02QeY9m2L922t7d3&#13;&#10;ezwevxW50J8+fTp68uRJ0jcHpr6U1Dx3n1/HWytLmWMtb/js45tI+/p2VW+NlQc5cazAugLAf094&#13;&#10;Gc9cAOC/J1hXOFZyIg/DjkthhH7mbAgvO+lyDrXnN9X4xy/ymRVIiHTv3r13Ll++/NHx9E8KaYlt&#13;&#10;udtGjRHdJ6JvZJtF2i3adpk+kf27GjviGuJmFwBgSStSAADQe0c9m1uKL2yPMuTxqOBjm/vHhRTV&#13;&#10;o7/dduvWrfem0+n9yESfP39+tLa2Vm1F8eQnskr2vY+x72tYvsRkbcuDnDhW0GZdWVsARP33JOp/&#13;&#10;yDsA/r4E66rO44WcDCkPCiOYq+cfxFh7bCnHv3DhQnhhhC+//PLXQYURTk3JAv1TFUZodShTLI8M&#13;&#10;/ftSGCHpaepOEgCg/xpfIgIABNxUlf+Kr6bgsZsMfZrAdk3C/dH7Um7P2XbhMe/evfu9K1eufPj8&#13;&#10;1BxHLfTZ3057e3vJf0BLeTlJfanq+lLY98+v5W2SJcyzpjdv9vEtoX1986k3usqDnDheYG0BAAAQ&#13;&#10;xTN7WFs4VvIyxDwojGCuCiOUkYe+f36tL7+Zvbhnc3MzdMzZC4bW19e/fzz908IK3pa7beT2VPsi&#13;&#10;9s/bZpF2bdu37RPZv6uxI64jbngBAAKsSAEAwPIq+LKq5C8Sc3yxelRQrlN9eb5In4iqyhE/VizT&#13;&#10;/6Vj7uzsfPrZZ5/9PPLAzv6x0/b2du3XqqrHH/rn1/K7SAnz9BCKmMQlD7lzIi+OF1hbAAAA+PsR&#13;&#10;a4tFjhfW8NDyoDCCuSqMUEYePFtT5tirq6vhhRGez3fywQcfvH1WsyW2LTtmxLhRY8/TJ2VhhNBD&#13;&#10;n7h9RDwKIwAAsLTGvRUAQNCNVR2viWwKHrdJ3KcJbNd0tL/J0KcJGD9n25du29vbuz0ej9+KXOwH&#13;&#10;Bwej/f39pG+GTX05qXnupX9+7cfPsTBXMQ03LnmQF8cLrC8AAADS8Hwe1hiOl5wMPQ8KI5irwghl&#13;&#10;5EFhhDLHnv2mNB6PRysrse89/fjjj//uzTff/Pg4hJPCWmJb7raLjtFm/LZ9cuyft80i7RZtu0yf&#13;&#10;FGPkHDfyWuLGFwAgyIoUAADEGPiXVkcVfG7kl8M5vsxetF9UBeSUPzrkqir97bZbt269N51O70cu&#13;&#10;uvX19Rf/q/UHtdTjD/2H3NqPn2NhrmKaLy6/VcrD0Na9dQzWFwAAAP42xBrD8UqVFxRGEE+/5+o8&#13;&#10;LyMPCiOUa2trK7wwwuPHj38RVBjh1JQv0D9VYYRF53fWOCme6YzYv8jcUhdGCDldB/zfAf9BBAAI&#13;&#10;1Li/AgAIvsEq//WQTcFjNxn6NEHtmsRjRO9LuT1n24X737lz54133333356fmuPIxb63tzd69uxZ&#13;&#10;6utJlWPnGN/n1/E24lLmWNObm/v4luk+vznbW8HlQV4cL7DGAAAA+Guex8MawzGTF3noZ2wKI/Q3&#13;&#10;Z0P4h/t9Lo5Q8/E7f/786MKFC6FjPn369JPnY149nv5JIZ0W6hLbcreN3J5q3zz7o8ZYpF3b9m37&#13;&#10;RPbvauyI64gbXwCAYCtSAAAwOEc9m1vJFWyPEo0fmaeIassRP2Ik63/t2rVHf/jDH65HL4Dt7e30&#13;&#10;i8wPgz6/4BhrmqOHVMQkNnmQF+Y5Xo4ZOdaYdQYAAND/v/0g9TrDMZMXeRCbeGqYq8II5eRh6M/w&#13;&#10;lDr3V155JbwwwvP5Tm7cuPH28f+7SNc5t0X0T/Vc4qJjz9Mn1fOfEeOPEs+tlLnWPjcAABJpfMEI&#13;&#10;AJDgJqv8V0I2BY/dZOjXBLZrEu6P3tfF9pxtX7rtiy+++OfXXnvt7yMX+zfffDOaTCZJ3wKb+nJS&#13;&#10;+/g+v463EJcyx5re2NzHt0v3+Y3Z3gYuD/LimIG1BgAAMFyev8M6wzGTF7nod1y1xeQf45czT8ei&#13;&#10;7hynHHtlZWU0Ho/Dfyv6+OOP/+7NN9/8+DiEk8JaYlvutjm2p9oXsX/eNou0W7RtRL+o/l2NHXEt&#13;&#10;cQMMAJCA4ggAAKlutBRIyN2/SdS+CRhHgYTl2ob1Pzg4+P3a2tp3Ixf7119//eJ/CiR0N77PVyCh&#13;&#10;b7mqca5DjmkIscmFvDhmYK0BAADwX3nuDmsNx0xe5KL/cSmM0N+c5Zhn3wsTdP35tY4/+11oe3t7&#13;&#10;tLq6Gjru559//vM33njjfxxP/6SQ5tyWs3+X21Ptm2d/1BiLtGvbvm2fyP5djR1xHXEDDACQyIoU&#13;&#10;AAAM1lHP5nZU8FyX+SL7KFOeIn80iG4b1v/69es/PDo6mkQugAsXLozW1tbSLrIBVKrv9cV2AD+o&#13;&#10;1zTHmta7h4fEJhfyQvfHzHHDWgMAAMDfcVhrOGYxuaHfufDbpvnWlDOFEer//JrHnz1rFl0YYX9/&#13;&#10;/3ctCiOcGn6C/ou2Tfks4zx9ui6MkGxpZ+pTcjwAAPSE4ggAAIkMvOJnDV/eRlbWPeowrqMMfVL9&#13;&#10;YJH9R5c7d+5MPvnkk3eiD9Dm5mbyt73WfEkZ+g++tR+/PuZBgQQxiU0uusyL3FjP4BoBAABQ799s&#13;&#10;/m4j53qjvuOG3Az13PabpvnKVVnHQ2GEcsefvYBnfX09dMzDw8PPb968+ZPj6S8S6pzbIvp3UTAh&#13;&#10;uk/YEgtqE5XXUQHx9vW/N/7jDACQUON+CwAg4c1W6n8tHTTNgsduMvRpAts1CfdH7+tie862L932&#13;&#10;xz/+8Wff+c53fha52A8PD0eTySTHdaXKsXOMX/rnDyHHtc2zlnzVNtchxzSE2ORCbhw3xw3rDQAA&#13;&#10;YEg8W4c1h+MmL3IxvNgURuhv3hRGqH8ONRdGWF1dHY3H4+j5TnZ3d6/u7Ox8erzppGZLbMvdNsf2&#13;&#10;VPsi9s/bZpF2bdu37RPZv6uxo85PN8MAAAkpjgAAkPqGa9gFEpqOxkhRICFXGwUSMvX/6quv/ufm&#13;&#10;5uZ/i1zwBwcHo/39fQUMOhy/9M8fQo5rm6cCCeISm1zIC44d1hwAAAB/zTN1WHM4bnIjF8OMTWGE&#13;&#10;/uZtCIURSphDzcULUo49+51nVhhhZWUldNyHDx/+9NKlS785DuGksObclrN/l9tT7Ztnf+42y7Rv&#13;&#10;2yfFGDnHjbyeuBkGAEhsRQoAANIa+JdcRz363K6+mJ63b+QX2JE/JkS3Det/8+bNnxweHn4euUjW&#13;&#10;19df/E8F9O7GL/3zxVjePGtaE31dvx4IG8w9sSSckhe5sabB9QIAAMDfX1hz1HnskJsh50JhBPN1&#13;&#10;zpeXB4URyrW1tRVeGGEymfy2RWGEU9OboP+ibVM+szhPn1TPdUa3STG3UY8+t4Rrsf8wAgBkoDgC&#13;&#10;AAAzRwWPfVRQ/EcFxJurim/KQghF/Bhz586dyUcfffR29GLa3Nwcra6upl2wCiT4/MJjrG2eCiSI&#13;&#10;S2xyITe0PW6OHdYdAACAv7dgmXWHYyc3ciE2MdU8X88mlJMHhRHKHf/ChQujc+fOhY45nU7v37p1&#13;&#10;673j6S8S6pzbIvqnLJjQZqxl+uR4BvYoYXw5cphrjm42AQB4ofFFJABAphuv52qYZsHjNhn6NEHt&#13;&#10;msRjRO/rYnvOti/d9uDBgx9dvHjxl5ELfvZ31p/+9Kcc15Uqx84xfg1zyPH5dfynp5x51pKv2uYq&#13;&#10;rv7HJhdyg2OHtQcAAFAjz81h7eHYyY18iK3GmBRGKGueCiMojPAyr7zyymhrayt6vpP333//B9eu&#13;&#10;XXt0vOmkZktsy902x/ZU++bZHzXGIu3atm/bJ8UYOceNPD/dFAMAZKI4AgBAzpuv8v/VQlP42KkL&#13;&#10;JDSB7RRIOHt7iqIHrfrv7e3dHo/Hb0Uu+MPDw9m4VRcZ6HuBhKEUaFAgoZ/5qm2u4up/bPIhNzh2&#13;&#10;WH8AAAC18Lwc1h+OndzIhfhqjUlhhPLm2ffCBF1/fs3jr66ujra3t8N/v7l37947ly9f/ug4hJPC&#13;&#10;mnNbzv5dbk+1b579kW0Wabdo22X6pBiji7EjriduigEAMlqRAgAA/oPBfjG54ByPCoj3KPizc/zI&#13;&#10;EN02rP+tW7fem06n9yMP0OwHro2NjaofDuh79fyhVO/3UEI/81XbXMXV/9jkQ27492Pn+GH9AQAA&#13;&#10;+LsJrD/Hbkj5YRi5UBjBfGvLm8IIdJm/WUGEzc3N8MIIjx8//kWLwginpiBB/0Xbpnw2cZ4+XT7j&#13;&#10;uegc+vT8bWljAwBQocYfxQAAmW/A6niVY1PwuE2GPk1guybh/uh9UX2azGM0EWPeuXPnjXffffff&#13;&#10;np+i48hFv7+/Pzo4OEj6FtfUl5Xaxy/983PNoZY3CZcyz5revNzXt0T3/e3X3u4tF/Lj2IE1CAAA&#13;&#10;kJ5n47AGcfzkRy7E14eYFEYob54KI9T/0pWU488KI6ytrYWO+fTp008uXLhw9Xj6p4UVvC2ibdQY&#13;&#10;0X2W2Rexf942i7Rr275tnxRj5Bw38nrixhgAILMVKQAAyGvgX4J19QXqUcU5yfnF/VHimHJWll74&#13;&#10;B5Vr1649+sMf/nA9+gBvbGyMVldXU19XjF/x5+eag4cU+pmv2uYqruHEJxfygzfKUc4atA4BAAB/&#13;&#10;l0N36xDHzzXWWhGfmPoyX88c+G9EzhzUPP758+fDCyMcHh5+fuPGjbePp39aWEtsGy0w5qJtu3wm&#13;&#10;savCCJ2enpn61JST1NcT/1EAAOhA4z4MAKCDm7A6Xt/YFDx2k6FfE9guok2TcV8X25dtG9b/j3/8&#13;&#10;48++853v/CxywT979my0t7eX49pi/Io/P9ccanmDcCnzrOmNy319O3Tf33rtrd7yITeOIViHAAAA&#13;&#10;cTwLh3WI4yc/8iG2PsWlMEJ58xzKCzi6/Pyax3/llVdGW1tb4eP+67/+6w92dnY+PQ7hpLDm3Jaz&#13;&#10;f5fbU+2bZ39km0XaLdo2ol9U/67GjrqmuEEGAOiA4ggAAF3diCmQ0EWBhCZR+9TFD5bd32Tok7MQ&#13;&#10;Qqq23277+uuvPzx//vzfRi74b775ZjSZTKouMND34ghDmYN/7C9nld439f2+0M2xfMiP4wfWIgAA&#13;&#10;QEuef8NaxDGUH/kQWx/jUhihvHkqjKAwwsusrq6Otre3w3+Defjw4U8vXbr0m+MQTgprzm0lt22z&#13;&#10;PbpPrv3ztlmkXdv2bftE9u9q7KhrihtkAICOrEgBAEA3fCm2fAoz9DlKOJdFxzgqPIdHicaIaLtw&#13;&#10;/xs3brx9eHj4eWSyz507N9rY2Kj6IYLaf+CsZQ5ilDPHd3jr1nkpH/IzrOPnGFLSWrQeAQAAf2dD&#13;&#10;3HrE9UR+5MP1TFx9m6/CCGXlQmGEcsefFUTY3NwML4wwmUx+26IwwqkpWKB/RLGDUaIxlumz7Jg5&#13;&#10;nhNt+1ml5HBI94TyBwDQocb9GABAhzdjdbyqsSl47CZDvyawXUSbJuO+LrbnbPvS/nfv3v3elStX&#13;&#10;Pnx+mo4jF/3+/v7o4OAg6ZtaU19aah+/hjnk+Pxa3hZc0jxre8NyX98I3ec3XXuLt3zIkWMI1iMA&#13;&#10;AMDZPO+G9YhjKD/yIb4+x6UwQnnzVBghzxxSjp967rMX5qyvr4eOOZ1O7z8f8/vHIZwW2hLbcrfN&#13;&#10;sT3Vvnn2R7ZZpN2ibSP6RfXvauyo64obZQCADq1IAQBAdyr5cqzkLzCPCor/qID5HgV/dhc/UuRs&#13;&#10;+9Kc7OzsfPrZZ5/9PPogzX4MW11dTX1tMX79/33oxWf0bZ4emhFXjthcA+XD+WCdg/UIAABw+t8s&#13;&#10;/m7B39FEH0fkRz76HZ/fePudN4UR+jOHmq9Bs6II0YURnudj8sEHH7x9VrMltuVuG7l90ZwsM17U&#13;&#10;Zy86h5Kei+1ijgojAABwpsY9GQBAxzdkdbyasSl87CZDnyawXdPh/iZDn0W2l9r22217e3u3x+Px&#13;&#10;W5GL/tmzZ7Nxc1xfjF/x5+eaQy1vCC5pnrW9Vbmvb4Hu+9utvb1bPuTHcQTrEgAAwD/MxZrEcZQj&#13;&#10;+RDfcOJSGKHMuXadD4URyh7/3Llzo+3t7fBxP/7447978803Pz4O4aSw5txWcts226P75No/b5tF&#13;&#10;2rVt37ZPijG6GDvquuJmGQCgY4ojAACUcFOmQEINBRJyFkeYp02TcV9UnxKKKbTqf3Bw8Pu1tbXv&#13;&#10;Ri76b775ZjSZTBQw6Hj80j8/1xwUSOhvzmqd79DjGkp88iFHOI5YlwAAAKfxTBvWJY6j/MiJ+IYU&#13;&#10;l8IIZc51CIUJuv78msdfXV19URgh+jeUzz///OdvvPHG/zgO4aSwTgt3iW0RbaPGiO6zzL559ke2&#13;&#10;WaTdom2X6ZNijC7GjrquuGEGACjAihQAAHSvki/L+viFZoovknN9GZ7zi/6jxPmO+LFk2f4vbXv9&#13;&#10;+vUfPj9NJ5GLb1Y5fGNjw8MlZ18fB/35ueZQyzosaZ4ephGX+LrJh5xYM9Y6dLsurU0AAMDfHgx5&#13;&#10;beI4DiFHDCsnfkM031rzpjBCPz6/5vFnBRE2NzfDCyPs7+//LnFhhFFA/9KeMUy1b96YaiqMkPL4&#13;&#10;lD521HXFDTMAQCEURwAAYBFHA59b7gIJqeYaWTE49fZ52yb94efOnTuT3d3dq9EH6fz586P19fWk&#13;&#10;P8bV/kNlERcXBRIcj56sfw83iU9OhpMfObLWwXUGAADwdwZYm/znY4kcOf+Hccz9htv/vCmM0I/P&#13;&#10;r3382QtxVldXQ8ecTqf3b968+ZPjEBYJd85ti7YdLTlu5PY2c2o7XtRnLzqHkp5/7eSy4w4UAIBF&#13;&#10;NL7QBAAo6OYsupRwomkWPnaToU8T2K7paH/Tcswm4fZUY4T1f/To0T+8/vrr/xS56Gd/k00mk9Gz&#13;&#10;Z89SX1+Mbw7VxFnbPGvJWa3zHXpcQ4lPTuQIxxJrFAAAGBbPrGGN4jjKkZyIcehxKYxQ5lwVRuhH&#13;&#10;nlOOP3sZzoULF6Ln++LFPTs7O58ebzqp2ZzbUvVPOcbLtrfdd9YiSL1/3jaLtGvbvm2fFGN0MXbU&#13;&#10;eerGGQCgIIojAACUdoOmQELTUf8mQdsmU5sm476oPrmLKYQVSNjb27s9Ho/filz0s8IIz8fNcX0x&#13;&#10;vjlUE2dt81QgQVxilBM5wrEEaxQAADibZ9WwRnEs5UhOxCc2hRFKnavCCHnmUPP4r7zyymhrayt8&#13;&#10;3Hv37r1z+fLlj45DOCmsObflbhs1RnSfZfbNsz+yzSLtFm0b0S+qf1djR11X3DgDABRmRQoAAGjh&#13;&#10;aOBzi/zSOqJNzh8AjhLnMPePNgv3v3Xr1nvT6fR+6B9mKyuj8Xjsx8WOxzeHsuKsbZ4ethGXGOVE&#13;&#10;jsh1LB1Palij1ikAAOBvBWpdp/TneCJHcjKc+PxW6/zsy3FRGKHs8VdXV0ebm5vh4z5+/PgXLQoj&#13;&#10;nJqCBfqnKozQ6tC1GH+IhRGi81vEJd5/5QAAaKPxBQsAQIE3aXW8arEpfOwmQ58msF3T4f4mQ5+I&#13;&#10;7TnbvrT/nTt33nj33Xf/7fmpOo5c+AcHB6P9/f3kb1s1ft2fn3Metbz5t6R51va25D6/3bnvb672&#13;&#10;Zm45kSccS6xVAACgdJ5LwzrF8ZQnORGf2Mqdr5cmlJULhRHKHn/2W8f29vaLAgmR9vf3f7e1tfX2&#13;&#10;cQinhbbEttxtI7dH98m1f942i7Rr275tnxRjdDF21LXFzTMAQIFWpAAAoDyVfJnWxy88jwoe96iD&#13;&#10;uUf+8BCxPWfbl/a/du3ao08++eSd6ISvr6+/+J/v08+8Rg7688Va9jw9fCM28cmJPJHzWDqe1LRW&#13;&#10;rVcAAPA3AJS4XnE8h3iNZlg58Xug+dacO4UR+jOH2sff2toKL4wwnU7v37x58yfHIZwW2hLbcreN&#13;&#10;3H7WvtZLZcn9EZ9R2rhdfq7CCAAAtNa4VwMAKPRGrZ5XKzYFj91k6NMEtoto02TcF9mnqajtt9se&#13;&#10;PXr0D6+//vo/RS/8vb290bNnz1JfY6oeP9dnlPz5OedQy3+SSppnbW9I7vMbnfv+tmpv45YXecLx&#13;&#10;xHoFAAC65vkzrFkcT3mSEzGKrZ75KoxQVi4URih//AsXLozOnz8fPefJ7u7u1Z2dnU+PN53UbM5t&#13;&#10;Jbd92fboPsvsm2d/ZJtF2rVt37ZPZP+uxo48V91EAwAUSnEEAICSb9bq+NcCTeFjK5CQdl9J2zsp&#13;&#10;kLC3t3d7PB6/FbnwZ3+nzQokpP57rfYCCUMqTtD1HGr6x2sKJAxnvmIbXoxyIk84plizAABAWTx3&#13;&#10;hjWLYypPciJGsdU1X4URystF1/PoQ65Tjr+2tjba3NwMH/fevXvvXL58+aPjEE4Ka85tudt2uT3V&#13;&#10;vnn2R7ZZpF3b9m37pBiji7Gjri1uogEACrYiBQAA5arky7XSvwDN8cVw5JfaRx0er8gqzV1sj2i7&#13;&#10;cP9bt269N51O70cepNk/Dtre3s5xjTG+OVQTZ41z9VCO2MQoJ/JEV8fUccWaBQAAUt/Du4/H3544&#13;&#10;pvJUc17EaE0P8VgojFBeLhRGKHv81dXV0cbGRvi4jx8//kWLwginpmCB/kMtjBCy1ILatJmrwgjd&#13;&#10;XB/dRAMAFK5xzwYAUPgNWz2vUGwKHrvJ0K8JbBfRpilkX8rtOdu+tP+dO3feePfdd//t+ek6jlz4&#13;&#10;BwcHo/39/eRvUjW+OdQUZ41zre1tyH1+e/MQ3kzt7dvyIk84pli7AABACp4xw7rFcZUneRGf2Oqd&#13;&#10;s8II5eVjCHOoefzZ7xSvvvpq+O8V+/v7v9va2nr7OITTQltiW+62kdu72DfP/sg2i7RbtG1Ev6j+&#13;&#10;XY0deX1xMw0AULgVKQAAKJsv2WLSWNBn5PoyvYsfChbpcxTwGTl/4Hlp/2vXrj365JNP3oleVOvr&#13;&#10;66MLFy74MbLj8c2hrDhrnKu3l4hNjPIiT3R5TB1Xal671i8AALg3h2XWL/28JmH9Wz/DO+4KIwwj&#13;&#10;fwoj9GsOtY+/vb0dXhhhOp3ev3nz5k+OQzgttCW2RbQdLdg2Yux5+gyxMELr08Od39LXFzkEAKhA&#13;&#10;474NAKCSG7c6XpvYFD52k6FPE9guok2TcV9J23O2/Xbbo0eP/uH111//p+jF/9VXX43+8pe/pL7G&#13;&#10;5LiOVR+DOZQTZ41zre0NyH1+Y/NQ3kbtrdtyIlc4rli/AADAojxLhjWM4ypP8iJGsfVnzgojlJcP&#13;&#10;hRHKH39jY+PFC22C5zzZ3d29urOz8+nxppOazbktd9sut6faN8/+yDaLtGvbvm2fFGN0MXbUueqG&#13;&#10;GgCgEoojAADUcuNWz78CKLlAQpOpX84CCSn3D71AQqv+e3t7t8fj8VuRC3/2d9tkMhk9e/Ys9XWm&#13;&#10;6vFzfYY5lBNnjXOt8R/1KZIgRnmRJxxbsIYBAKD/PEOGNYzjKlfyIkax9WvOCiOUlw+FEcoff1YU&#13;&#10;YVYcIdq9e/feuXz58kfHYZwU2mkhL7Etom2X25fZl2P/vG0Wade2/bL9ovp3NXbkNcZNNQBAJRRH&#13;&#10;AACo6eatjqf/m8LHzlEgIWdxhHnapCiQUFrhhKLaHhwc/H5tbe27kYt/Vhhhb28vx3Wm6vFzfYY5&#13;&#10;lBNnjXNVIEFsYpQXucKxBesYAABK4LkxrGMcW7mSFzGKrZ9zril/OeaqMEKeOdR+LF955ZXR1tZW&#13;&#10;+LiPHz/+xd/8zd/84jiEk8I6LdxC20Zuj+4TtT+yzSLtFm0b0S96jC7Gjrq+uKkGAKjIihQAANSj&#13;&#10;ki/fSv+C9KigHOT6kv0oc4xd/FiSu+1L+1+/fv2Hz0/XSegfbysro+3tbRXcC/mMSv6bIdeFztWD&#13;&#10;PGITo7zIFY4txK7j4/8BAADuoRneWsaxlSu5Gmpe/H5nzn3In8II1kUpMayuro42NzfDx51MJr89&#13;&#10;ozDCqeHOuS1328jti+Zkmdwt+pldFUZIFXPX81QYAQCAcIojAABURoGEzr7IPUrUvoQCCSn2Ldrn&#13;&#10;KOAzcv4A9NL+d+7cmezu7l6NXvznzp178UOcAglVXKsHMw8PVgznPPCAlRj7mhe5kSvH1rHFegYA&#13;&#10;gKHcK7tfxt9+1HB8kSt5GXacfkcdTv4URpDrUsZvmubF81iz/xtpOp3ev3Xr1nvHIZwW2hLbItqO&#13;&#10;FmwbMfY8fVI9z1h6YYQcz7WmGqOLsaOuL26sAQAq1LiPAwCo8CYu+pv4hFMteOwmU78msF3T4f42&#13;&#10;+0ranrPtt9sePHjwo4sXL/4yevHv7++PDg4ORqkvBcbvxxxyzaOe/zSVNdea8lbznMU2zDjlRa5w&#13;&#10;fMGaBgBg6DwXhjWNYytXciNG8Q1nzgojlJcPhRHqGH97e/vFC2uC5zx5//33f3Dt2rVHx5tOajbn&#13;&#10;ttxtu9y+zL4c++dts0i7tu2X7RfVv6uxI89XN9gAABVSHAEAoNYbuTqe7m8KH7vJ0CdncYR52qQo&#13;&#10;kFBL4YROCiR88cUX//zaa6/9ffQJ8Oc//3n0zTffpL7O5LiWVR9DDXPoy/Hs61wVSBCbOOVGrnB8&#13;&#10;wboGAIAongXDusbxlSu5EaP4hjdnhRHKzMcQiiPUPv7GxsZofX09fNyPP/747958882Pj8M4KbQ5&#13;&#10;t+Vum2N7dJ+o/ZFtFmnXtn3bPinG6GLsqGuMG2wAgEopjgAAUPPNnAIJCiS0a9MUsq8vhRDObPv1&#13;&#10;119/eP78+b+NXPyzv+Umk8no2bNnqa8zOa5l1cdgDmXFWuNcFUgQnxjlRq5wjMHaBgCAtjz/hbWN&#13;&#10;4ytf8iJO8Q13zgojlJkPhRHKH39tbW20ubkZPu7Dhw9/eunSpd8ch3FSaKeFXGjbyO1d7Jtnf2Sb&#13;&#10;Rdq1bd+2T4oxuhg76hrjBhsAoGIrUgAAQGJ9/AI11ZfXub6E7+IHhkX6HAV8RlE/It24cePtw8PD&#13;&#10;zyMX4ewf8mxtbaVf7D34DWAIPziXNAcPXgznXPMQlhjlhuNcyZdjDDWvbesbAAD3tFDu+qbfxxjn&#13;&#10;g3Ukzlrj8ztzuXNVGCHfHGq/Np07dy5JYYTJZPLbCgojjBZsGzH2PH0URsh8mah0bAAAeKHxpSkA&#13;&#10;QOU3dHW86rApfOwmQ7/otk2H+9vsa4LGahJ+7rJtX9r/7t2737ty5cqHz0/ZceQJ8M0338x+WEv+&#13;&#10;1tPax8/1GeZQVqw1zrXGNxj3/a3LQ3mrtLdny4184RiDNQ4AQPk854U1jmMsXwwrN32OU1GEYeVQ&#13;&#10;YYR+zaH247m6ujra3t4O/z1gOp3eX19f//5xCKeFtsS2iLZRY0d+7jL7cuyft03qthH9osfoYuyo&#13;&#10;a4wbbQCAyq1IAQBA3Sr5kq70L1KPKs9Bm89bZn+uHz1yj79s25fOYWdn59M//OEP16MP9HEl89p/&#13;&#10;2BzKD+FDmoMHMfqft5rnLL7hxik38oVjDPOscescAIAS71Hdp+JvMfpwnJEvuRFnrbEpjFD2XBVG&#13;&#10;6Ne1I2UMs4IIs+esogsjHB4efn79+vUfHodwWmhzbhst0H/RtiU+w9dlYYTw5VvJZyiMAABA9Rr3&#13;&#10;dQAAPbipq+e1hk3hYzcZ+jSB7SLaNIXs62J7zrbfbnv06NE/vP766/8UfQLs7++PDg4Okr/ltPbx&#13;&#10;c32GOZQVa41zrfGNxX1/y/JQ3iLtbdlyI2c4xmCtAwDQPc9zYa3jOMsXw82NwuTm3KccKowg36WN&#13;&#10;v729/eJFNMFznuzu7l6dvTjneNNJzebclrttju1d7Jtnf2SbRdq1bd+2T4oxuhg78px1ww0A0AOK&#13;&#10;IwAA9OXGro4n9ZvCx28y9RtygYSuCicU1XZvb+/2eDx+K/oE+POf/zz65ptvclxvjN+TeSiQUPZc&#13;&#10;a/1HeH3+x4MKJCA/8oXjDNY7AACpeIYL6x3HGTmTG4URzLlPOVQYQb5LG39jY2O0vr4ePu7Dhw9/&#13;&#10;eunSpd8ch3FSaKeFXGjbNtuj+yyzb579kW0Wade2/bL9ovp3PX7EdcYNNwBAT6xIAQBAP1Typd1R&#13;&#10;T+d31OF8uvzCOtePHUcBsRf1I9OtW7fem06n96MP1tbW1mhlpf4/82r/MbWmeeSagwc0+p+3Psx7&#13;&#10;3tiG8DvpUOK0xq0nHGdYZr1b8wAAuL+E9mueYRxrnBvWkzhrj09hBOu5llgVRjjb2tpaksIIjx8/&#13;&#10;/kUFhRFGC7YtvTBCyJILapPqs7vISVdx5bxWuuEGAOiRxv0dAECPbu7qeX1hU/jYTYY+TWC7iDbL&#13;&#10;7G+zr4bty7Z9af9r166Nf/WrX/2f56ftOPIEODw8HE0mkxzXm+o/o4RLZimX7VzzqOktuyXNtda3&#13;&#10;E/f9rcpDeWu0t2PLj3zhWIN1DwBALM9qYe3jOCNn8jO0OBVGGFYOh/SSBoUR6hj/3Llzo+3t7fBx&#13;&#10;J5PJb1999dXrx2GcFt4S2yLalrh9mX0R+yPbLNKubfu2fVKM0cXYkdcaN94AAD2yIgUAAP1R0Zd3&#13;&#10;pX/RmuML6MgvzyPaHBWSry5/dIlu+9I53LlzZ7K7u3v1+WkbWslgdXX1xQ96tf8wmeMz/FCefx4e&#13;&#10;2Gg/Fw8MiU+c8tOXfMmZYw19X/fWPgAA7hfh5PXPMI41cubaYR30IT6FEcqfq+c9xDmv2XNUW1tb&#13;&#10;4eNOp9P7t27deu84Taelb85towX6L9q2pGfxlukzb1+FEdKN0cXYkdcyN94AAD3TuMcDAOjhTV4d&#13;&#10;rytsCh+7ydSvCWwX0aYpZF8X23O2/XbbgwcPfnTx4sVfRp8EBwcHo/39/eRvL619/FyfUcMccs6j&#13;&#10;prfqljbXGt9I3Pe3KA/pLdHeiC03cobjDc4BAADm55ksnAPOAccaOZOfoceqMMKwcqgwQv/mUfuL&#13;&#10;U2bfzY/H49HKykr0nCf/+I//+H/NXoxzvOmkZnNuy902x/Yu9s2zP7LNIu3atl+2X/QYXYwddc66&#13;&#10;+QYA6CHFEQAA+niTV89T9wokxLdtOtwfWQShTZ9UxQ0WGaNV/y+++OKfX3vttb+PPgmePHkyevr0&#13;&#10;qQIJhXxGDXPIOQ8FEoaRu5rnLD6xyo+c4XiD8wAAgEV5DgucB443ciY/4qw3RoURyp+rwgj55lF7&#13;&#10;YYSZWWGE1dXV8HH/9V//9Qc7OzufHodxUminhbzEtohxI7dH9zlrX47987ZJ3TaiX/QYXYwdea1x&#13;&#10;Aw4A0EOKIwAA9PVGT4GEqLGbDH2awHZdF1AosUBC7jFatf3qq6/+5+bm5n+LPgmejzv6y1/+kuOa&#13;&#10;U/X4uT6jhjnknIcCCcPIXc1zFp9Y5UfecLzBuQAAwFk8ewXOBccbOZMjcdYfn8II5c91KEUJSplD&#13;&#10;7cUXNjY2Ruvr6+HjPnz48KeXLl36zXEYJ4V2WsgZ26YcI0Wfs/ZF7I9ss0i7tu3b9kkxRhdjR15r&#13;&#10;3IQDAPTUihQAAPSTL/X+vzR0NEaqL79zfYm/zP7oH0VSroMSfoz6dtvNmzd/Mp1O70cHv7m5OVpZ&#13;&#10;Sf+nn4r0/ZlDznl4oGMYuat5zovG56E9hrYWrCucJxBzLjgfAADcy4G/83G8+583rKshrAWFEYZ3&#13;&#10;PiiM0M851P4M0Pnz55MURvjyyy9/XXFhhNBD2OJzFUZI3yf3Oqjhv1FuwgEAeqxxvwcA0PMbvjpe&#13;&#10;Q9gUPnaTqV8T2C6iTVPIvi62d9L2zp07b7z77rv/9vy0HUeeBLO/+/70pz/luN74jB7NIec8anpj&#13;&#10;bmlzrfFtw0N4Q/KQ3gLtjdfyI2845uCcAAAYAs9XgfMCx1ze5Ees/YyvtMIIclduXhRGqGP8tbW1&#13;&#10;Fy+Siba/v/+7ra2tt4/DOC28Obflbptjexf75tkf2WaRdm3bL9sveowuxo661rgJBwDouRUpAACg&#13;&#10;AKV/EXtUWFxHBcSdc18X2ztpe+3atUe7u7tXoxfM7B/WjMfj9CdyD36EzfUZNcwh5zy8+WIYufuP&#13;&#10;c/bwl1jlB3ljaP9tgDbnhHMDAKCc+zLA3/GOuWMub2lyJFbxmXedOVQYoZ9zqL0wwurq6mhjYyN8&#13;&#10;3Ol0ev/mzZs/OQ7jtPDm3Ja7bY7tXeybe9kFtUn12V3GXeLYAAAwt8aXrwAAA7jpq+eVg03hYzcZ&#13;&#10;+jSB7SLaLLO/zb7IPotszz3GS7c9ePDgRxcvXvxl9EkwnU5HX331VfK3kOa45PQhBvMoN94a51rr&#13;&#10;24X7/lbkIb312Ruu5UjecNzB+QEA0AeeowLnB467vMmPWIcRo8II5c9XYYS8c6j9M1ZWVl68OCb6&#13;&#10;O/Tnc568//77P5i98OZ400nN5twW0TblGC/bHt3nrH0R+yPbLNKubfu2fVKM0cXYkeetm3EAgAFQ&#13;&#10;HAEAYCg3fnU8Pd9UML4CCYvtz1HsYNE+JRRCOLPtF1988c+vvfba30efBE+fPh09efJEgYRCYjCP&#13;&#10;cuOtca4KJIhRrPIjdzju4BwBAGAxnpsC5wmOu7zJkViHF6PCCOXPV2GEvHOo/TNm35Vvb2+PVldX&#13;&#10;o+c82d3dvbqzs/Pp8aaTmp3WPWPbqDGiPnfZfRH7I9ss0q5t+7Z9UozR5fgR560bcgCAgVAcAQBg&#13;&#10;KDd+9Twx3xQ+dpOpX00FEtr2zVE4IeX25G339vZuj8fjt6JPhP39/dHBwUH1xQX6UIDBPMqOt8a5&#13;&#10;KpAgRrHKkbzh2INzBQCAl/OsFDhXcNzlTo7EOtwYFUYof74KI+SdQx8+Y1YY4dy5c+HjPnz48KeX&#13;&#10;Ll36zXEYJ4V2WsgZ23a5vW2ftmPOuz+yzSLt2rZftl/0GF2MHXm9cVMOADAQK1IAADAMFX3pV/oX&#13;&#10;tEeFxZXry/6jzDkp8cecZcZo1fbWrVvvTafT+9GLZnNzc/TKK6/kuO5UPX6uzzCPcuOtca4eQhKj&#13;&#10;WOWo73mTO8ceOPtccb4AAJx+n+ReCfwdzsuPPc4ZOXIu9TXG0tahwghl50VhhHo+Y2NjI0lhhMeP&#13;&#10;H/+io8IIowXbllgYoW0s84yZuzBCZGyp56MwgptyAIBBadz/AQAM7AawjtcINhWM32To02Rul3J/&#13;&#10;9L4utnfS9tq1a+Nf/epX/+f5qTuOPAlmfwtOJpPRs2fPclx3qh4/12eYR7nx1jjXWt8aPIS3HQ/t&#13;&#10;jc7eYC1H8objD84bAIAueB4KnDc49nInR+IVX6nzVhih7LwMZR59KIywvr7+ojhCtMlk8ttXX331&#13;&#10;+nEYp4U357bcbXNsT7Uvx/5U7dq2b9snxRhdjh9xvXFjDgAwMCtSAABAgY7EtVD7o0zzW2Z/dBXp&#13;&#10;HD/iLDNGWNs7d+5Mdnd3rx4dHU0iF+PsH8Zsb2/nWfh+sDWPyuOtca4eTBKjeOVoCHmTO8cfWPy8&#13;&#10;ce4AAEO433HPA/7OZrHjj9zJkWtpn4+n33HrmK9nMvp3/Uwdw9raWpLCCNPp9P6tW7feOw7jtPDm&#13;&#10;3BbRdrRg25TPzs3Tp8vCCBHzX+bzPPMKAAAZNb6gBQAY4E1gPa8LbAofu8nUrwlsF9Fmmf1t9kX2&#13;&#10;WWR77jFeuu3Bgwc/unjx4i+jT4TDw8NZxfMc1x2fYR7Vx1vjfGt9Q/BQ3mw8pDc4e1u1PMkdjj84&#13;&#10;hwAAonnmCZw/WANyJ09iFWNN81YYoey8DGketb/kZHV19cULYaK/2z48PPz8xz/+8fdnL7I5DuWk&#13;&#10;8ObcFtE25Rgv2x7d56x9Efsj2yzSrm37ZftFj9HF2JHXHDfoAAADpDgCAMBQbwQVSIgaO0eBhOi2&#13;&#10;qQsk5NxX0vbkbR89evQPr7/++j9FnwgHBwej/f395P8gRoGEfs0h91wUSBhW/mqftxjFKk9yhzUA&#13;&#10;ziMAgHiecQLnEdaA/MmReMVY67wVRig7Lwoj1DP+ysrKaDweh3+X/Xzek93d3as7OzufHm86qdlp&#13;&#10;3TO27XJ7F/vm2R/ZJnXbiH7RY3QxduS56wYdAGCgFEcAABjqjaDiCJHjNxn6NJnbLVtAQYGERG33&#13;&#10;9vZuj8fjt6JPBAUSyvuMGuaQey4KJAwrf7XPW4zilSP5wxoA5xMAwPI81wTOJawDuZMn8Yqx9nkr&#13;&#10;jFB2XhRGqOczZt9Xb29vj1ZXV8PHvnfv3juXL1/+6DiMk0I7LeSMbbvc3sW+edvMu+ii27Vt37ZP&#13;&#10;ijG6HD/qmuNGHQBgoBRHAAAY8s2gAglRYzeZ+kUWSIhos8z+PhRI6KyYwsHBwe/X1ta+G30yzIoj&#13;&#10;zIokKJBQzmfUMIfcc1EgYVj5q33eYhSvPMkf1gA4rwAAFuM5JnBOYR3InzyJVZx9mrfCCGXnRWGE&#13;&#10;uj5jVhjh3Llz4eM+fPjwp5cuXfrNcRgnhXZayEu2TTlG5PZU+yL2R7ZZpF3b9sv2ix6ji7Ejrzlu&#13;&#10;1AEABmxFCgAAhquiLwdL/yI315fckV/S56i6nLIi9Lx9Um4/Cph/q7bXr1//4XQ6vR99Mmxubo7W&#13;&#10;1tZyXHt8Ro/mkHsuHh4ZVv5qn7cYxStP8kf3a+D4f0D8eeXcAgDcX0D55xbWgXUgf/IUH684zbuv&#13;&#10;eVQYob/z6MNnbGxsJCmMMJlMfntGYYRTQw5oW1JhhLaxKowQm8+cY3QxduQ1x406AMDANe4JAQBo&#13;&#10;6nntX1P42E2mfk1gu4g2y+xvsy+yzyLbc4/x0rZ379793pUrVz58fvqOI0+E2d+Ik8lk9OzZsxzX&#13;&#10;Hp/Roznknkttb6wtbb61vvF3KG8qHtobmb2BWp7kD2sBnGMAwHB4TgmcY1gL8idP4hXjEOauMELZ&#13;&#10;eVEYoa7POH/+/OjChQvh4z59+vST5+NePQ7jtPDm3BbRNuUYL9se3eesfRH7I9ss0q5t+2X7RY/R&#13;&#10;xdiR1xw36wAAjFakAAAAXij9i+dU84loc1TBsYqohp37x6qXtt3Z2fl0d3f3anRyZ/+QZTweZ/kH&#13;&#10;LX6n6Gcuh/bQRK3z9bYXcYpXnoaYPznEWoB855jzDAA46f7APQL4exdrQf76lSvxitHc+5FLhRH6&#13;&#10;O48+fMba2lqSwgjT6fT+jRs33j4O47Tw5twW0fZl21ONsUyfpZZNwHyOCowrx3zcqAIAwP+v8UUu&#13;&#10;AAAvbgzrebVfU/jYTaZ+TeZ2KfdH7ytpe/K2Dx48+NHFixd/GX0yHB4ejiaTSa7rT9Xj5/oM8yg7&#13;&#10;5lrnW/ObfYfwVuKhvXnZm6blSv6wHsD5BgDUz3NI4JzDWpBDeRKvOIc8d4URys6Lwgh1fcbq6uqL&#13;&#10;F7wkmPfk/fff/8G1a9ceHW86qdlp3TO27XJ7qn059qdq17b9sv2ix+hi7Mjz1007AAAvKI4AAMC/&#13;&#10;3xwqkBA1do0FEiLaKJDQUYGEP/7xjz/7zne+87Pok2FWIGFvb0/xgoI+wzzKjrnW+SqQIEYxy5Mc&#13;&#10;gvUAzj0AoC3PHYFzD+tB/uRKvOI07zpzObTCCKXMRWGE+cwKI2xvb4d/hzwrjLC7u3t1Z2fn0+NN&#13;&#10;JzU7rXvGtl1uT7UvYn9km0XatW2/bL/oMboYO/L8deMOAMC3FEcAAODfbw4VR4gcX4GExfdHFkFo&#13;&#10;0yd3IYSIMb7dtre3d3s8Hr8VfTIcHByM9vf3FUgo6DPMo+yYa52vAgniFK9cySFYD+AcBADm4Tkj&#13;&#10;cP5hTcihXIlXnOZdfy4VRujvHPrwGbPvicfj8WhlZSV87IcPH/700qVLvzkO5aTwTgt7ybYpx2iz&#13;&#10;PbrPWfsi9ke2WaRd2/bL9oseo8vxo649bt4BAPj3vx3dHwIA8J9uEBVIiBy/ydCnCW6rQMLy2ztr&#13;&#10;e3Bw8Pu1tbXvRp8MT58+HT158kSBhII+wzzKjrnW+SqQIE7xypUcgjUBzkUA4K95rgich1gTcihX&#13;&#10;YhanefcrlwojyHvJ48++E97e3h6trq6Gj/3555///I033vgfx6GcFuKc23K3jdwe3eesfRH7I9u0&#13;&#10;adumfds+Kcbocvyoa48beAAA/pMVKQAA4D+q6EvEvn7ZedRxHiJ+RDiqYC1E/li0zBihba9fv/7D&#13;&#10;6XR6PzrB58+fH62vr1f/A2qfPsM8yo651vnO5uMhKHFak3Ilh/Cf14R1AeWci85HAPDfXxjq+Qh/&#13;&#10;vS6QQ7ly3R1qnH5frSeHCiOIta2NjY0khREmk8lvCyuMMFqwbcTYy/RZamkGzKeLZyS7zFkpx6aU&#13;&#10;a5sbeAAA/ovGfSIAACfeKNbzar6m8LGbTP2awHYRbZbZH72vCRqrSfi5YW3v3r37vStXrnz4/BQe&#13;&#10;R58QX3311egvf/lLjuuPzzCPXsRc83xrfUPvUN4sPMQ3KHtrtFzJI9YF4LwEgHieGQLnJtaFHCJX&#13;&#10;w4q55jhLLIwgh+XnZkgvlejDZ8wKI8xe3hLt6dOnn1y4cOHqcRinhTfntoi2JW5PtS9if2SbRdq1&#13;&#10;bb9sv+gxuhg78rrjJh4AgBOtSAEAAJyqyy+oU30Jn+vHhGX2R+87Spzj3FW/X9p2Z2fn093d3asp&#13;&#10;TojNzc3Rykr6PyP9KGwefYm55vnW/LYYb/QR8+BvYOVKHrEuYIDnpbdbA0C7/3YC/u7EuhhSHpGr&#13;&#10;ocesMMKwc6kwQr/n0YfPmBVFSFEYYTqd3r9x48bbx2GcFt6c2162fRQwhsIIadssevzatF+2X/QY&#13;&#10;AADQW40vfQEAOPVmsZ7X7zUVjN8U1qfJ1GaZ/W32RfZJuT152wcPHvzo4sWLv4w+GWZ/Q+7t7WX5&#13;&#10;YTXHJagvn2EeZcdc83xrfhPvUN4iPMS3JXtDtFzJI9YG4FwFgLN5Hgicq1gbyKN8ibkPcSqMUM+c&#13;&#10;FUboZh59+Iy1tbUXL2xJMO/JP/7jP/5fd+7cmRxvOqnZad0zts2xPbrPWfsi9ke2WaRdF31SjNHl&#13;&#10;+FHnsJt5AABOpTgCAAAvv2FUICFy7BwFEprgtgokLL+9s2IKjx49+ofXX3/9n6JPiMPDw9FkMsl1&#13;&#10;DfIZ5tGLmGuerwIJ4hSzfCGPWB/gnAWA8nn+B5yzWB/Io1yJuW+xKoxQz5wVRuhmHn34jHPnzo22&#13;&#10;t7dTzHuyu7t7dWdn59PjTSc1O637km1TjtFme3Sfs/ZF7I9s06Ztm/Zt+6QcJ/fYkeewm3kAAF5K&#13;&#10;cQQAAF5+w1jX0+KlF0hoMvVrOmiXqgDCy/bnKqpQdYGEvb292+Px+K3oE0KBhDI/wzzKjrnmOSuQ&#13;&#10;IFYxyxVyifUBzl8AKIdnfcD5i/WBPMqXmPsca4nzVhihjtwojFDXZ6yurr4ojJDiu9l79+69c/ny&#13;&#10;5Y+OQzkpvNPCXrJtyjHabG+7b5niBrkKI6Ro17b9sv2ix+hi7Ojrj5t6AABeSnEEAADOvmms5+nw&#13;&#10;poLxayyQkLo4wln7cxVBaNOnqEIIp23/+uuvPzx//vzfRp8QBwcHo/39fcULCvsM8yg75prnrECC&#13;&#10;WMUsX8gl1gc4lwEgP8/1gHMZ6wO5lC8xDylOhRHqmrPCCN3Mow+fsbKyMhqPx0m+g3348OFPL126&#13;&#10;9JvjUE4Lcc5tEW1TjpGizzL7IvZHtlmkXdv2y/aLHqPL8aOuP27qAQA4++9KKQAA4CwVfdlYw5fD&#13;&#10;ub48j/zyP6JNqmrSKSpbpzrGnf3YduPGjben0+n96EDX19dHm5ubHjJa7HpqHn81jyE+lFHrnGt/&#13;&#10;iMrDbmJmeOeDtYdzDYg6l//j/wDAf3uANuc0+P5ALuWrjLjFae5DyKfCCP2eRx8+Y1YQYWtrK0lh&#13;&#10;hC+//PLXlRRGCD1kLT5XYYTYY6UwQtz1x009AADz/W3p3hEAgLlvHut5XV5TwdhNhj5NcNuINsvs&#13;&#10;j95Xw/awtteuXRv/6le/+j/PT+Nx9Emxv78/Ojg4SP5GzRyXoFyXuVIupyVd1oeW+9rnXPMbdIfy&#13;&#10;9t+hvuXY253lSy6xTgDnNwC18LwOOL+xTpBL+RKzWMueu8IIdeRGYYT6PmM8Ho9WV1fDx51MJr99&#13;&#10;9dVXrx+HclqIc26LaFvi9lT7IvZHtmnTtk37tn1SjpN77Mjrjxt7AADmpjgCAADz3zzW9aR36QUS&#13;&#10;mkz9mg7alVYgoZbCCcnHuHv37veuXLnyYaoCCdPpNMd1qBefkfNzapnHEHNf+5wVSBCrmOUMucQ6&#13;&#10;AZzrAMzHszngXAfrRC7lS9xirWvuCiPUkRuFEer7jI2NjdH6+nr4uNPp9P7zcb9/HMppIc65rYsx&#13;&#10;IrdH9zlrX8T+edukaNe2/bL9osfoYuzoa5AbfAAA5rYiBQAAzMuXj/+eig7HSPWlfWS7o4T5y/Wj&#13;&#10;ThfbjwLy9dK2Ozs7n37yySfvpDgpNjc3R+fOnctxHerFZ+T8nFrmMcTc1z5nD1iJteSY3bZaJ9Yf&#13;&#10;1glQyrn+H/8HwDCv//4bAMM578H3AXJZcs7ELVZz73c+FUbo9zwURni5WWGE69ev//CsEBdJxwLb&#13;&#10;h1AYYbRkbhVGSD9GH+5l5AEAgIU07iEBAFj4JrKeV981FYzfZOrXBLbL0aaUfSm35x7j220PHjz4&#13;&#10;0cWLF38ZfULM/r6cTCajZ8+e5bgO9eIzcn5OLfMYYu5rn3PNb8Qd0tt8h/rmYm9sljO5xHoBXAMA&#13;&#10;SMXzNuAaANaKfMqZmMXav/krjFBHbhRGqO9zZkURZsUREsx78v777//g2rVrj443ndTstO5Ltk05&#13;&#10;Rpvtpe3ros0i7dq2X7Zf9Bhdjh91HrvJBwBgYYojAACw+E1kXU9sNxWM3RTWJ1eBhGX25yqC0KZP&#13;&#10;FQUS/vjHP/7sO9/5zs+iT4rZ35h7e3tZfpztS4GEIRYlKGkuCiQMN499mr9YxSxn8on1ArgmAJCO&#13;&#10;52oA1wSsFfmUM3GLtf/zrzWfCiPIfQ2fsba2Ntrc3Ewx78nu7u7VnZ2dT483ndTstO5Ltk05xsu2&#13;&#10;R/dZZl/E/sg2i7Trok/KcXKPHX0uu9kHAGBhiiMAANDuRlKBhMixm0z9muC2QymQEDVWccUU9vb2&#13;&#10;bo/H47eiT4rDw8PRZDLJdS3yGebSq5hrnrMCCWIVt5whn1gvgGsEQM08PwO4PmDNyKeciVusw5x7&#13;&#10;jfnMOWeFEbqbRx8KI5w7d260vb2dZOx79+69c/ny5Y+OQzkpvNPCXmB7F2NEfW7KfRH7I9u0adum&#13;&#10;/bL9osfoYuzoa5CbfQAAWlEcAQCA9jeT9TyJ3VQwfmkFEiLb9blAQhfbQ9t+/fXXH54/f/5vo08K&#13;&#10;BRLK/AxzqSPmmuesQIJYxS1nyCnWDOB6AVA6z8kArhdYM/IpZ2IXq7nXnE+FEYYxjz4URlhdXX1R&#13;&#10;GCHF95YPHz786aVLl35zHMppIc65LaJtidtT7YvYP2+bFO3atl+2X/QYXY4fdQ1yww8AQGsrUgAA&#13;&#10;QFsVfTlZw5fJub5s7+JHhZQ/lhwF57SGH69C2964cePt6XR6P/qkmP3Aubm52Ysfa/v0GeZSR8yL&#13;&#10;zLm0eZc4p76vA7EOa43KmZxizQDMc7346/8BuCa6LgLtrh/gb/duc4qcOf/6dZwVRqhvzp5h6G4e&#13;&#10;CiO83JdffvlrhRHmO8wJ9kXsXyQehRHKGz/qGuSGHwCApTTuKQEAWOqGsq5X0jUVjN1k6tcEtsvR&#13;&#10;pknQN7JPyu3Jx7h27dr4X/7lX36/urr6evSJcXBwMNrf38/y9kqfYS59i7n2edf81tqhvXF3qG8Y&#13;&#10;9mZleZNPrB0A1xOgfp55AVxPsG7klGEXRhCr+Q8ppwojDGMefSiMMPvOcVYYYVYgIdpkMvntq6++&#13;&#10;ev04lNNCnHNbF2NEbo/uE9E3d5tF2rVtv2y/VOPkHjv6OuTGHwCA5f72dE8JAMDSN5UKJESP3RTW&#13;&#10;J1eBhBQFEFLsK71AQqvPu3v37veuXLny4fPTeRx9Yjx9+nT05MkTxQsK+wxzqSPm2udd+z+0GtI/&#13;&#10;FFMgAXmTU6wdANcYoFSeawFcY7Bu5BR5G3LsCiPIae45K4zQ3TwURni5p0+ffnLhwoWrx6GcFuIC&#13;&#10;2/taGCHVvoj9kW0WaddFn5Tj5B47+jrk5h8AgKWtSAEAAMvyZeW/p6Knn53rR4tUVamPgvOW48er&#13;&#10;ZcZo9Xk7Ozuf7u7uXn1+Ok+iF9D58+dH6+vrvfgRt0+fYS51xFz7vD2sJdYa4nYrK29ySh/WjvUD&#13;&#10;pL7G/PX/AHJdb1xzAH9LUeL6QU7lrftruONs/kPKqcIIw5hHX55F2draSlIYYTqd3r9x48bbZ4W4&#13;&#10;wPbcz3NFfeY8fYZSGGEUnLfkp6A7WM8aAwAQp3FvCQBA2M1lPa+TayoYv8nUr+mgXZNwf/S+pqOx&#13;&#10;co/x7bYHDx786OLFi79McWLs7+/PfqzMcS3Kdc3rTSzmUkfcNc+59jfODu2NuUN9Q7A3I8ubvGL9&#13;&#10;ALgWAel4NgVwLcL6QU7lTezDibfUuSuMUE9+FEao8zM2NjZevDwl2uHh4ec//vGPv3/nzp3jF74s&#13;&#10;W+wgZVGDNgUQIosp1F4YIUW7tu2X7Rc9RpfjR12H/AEAAEAYxREAAIi7uazrqWcFEhZvr0DCcmM1&#13;&#10;iT+3igIJe3t7o2fPnuW4HuW67vUmFnOpI+6a56xAgnjFLm/IK9YQgOsT9JPnTgDXKKwh5FXexC7W&#13;&#10;0uevMEI9+VEYoc7PSFUY4fncJ7u7u1d3dnY+Pd50UrPTui/ZNmq7wggKIyQ9xSv675o/AgAACKM4&#13;&#10;AgAAsTeYCiREj11jgYRcbXIVQWjTp/RCCGeO8cUXX/zza6+99vfRJ8bsb9DJZKJAQqGxmEsdcdc+&#13;&#10;Z0USxCp2uUNesYYAXLugLp4rAVy7sIaQV3kTu3hrnX+tOVUYYRhz6ctnzIoizIojJJh7dGGElGPk&#13;&#10;2B7d56x98+zP3WaRdm3bL9sv1Ti5x44+n/0hAABAKMURAACIv8ms58nlpoLxm4z9aiuQkKJ4wpAK&#13;&#10;JJzZdm9v7/Z4PH4r+sRQIKHsWMyljrhrn7MCCeIVu7wht1hHAK5r0D3PiwCua2AdyavciV28fZ6/&#13;&#10;wgh15UhhhDo/Y21tbbS5uZlk7IcPH/700qVLvzkO57Qw59wW0bbL7dF9IvrmbrNIu2X7LNMveowu&#13;&#10;x4+6FvljAACAcIojAACQ5kZTgYTI8XMVSGiC20a0SVEAIcW+0gshtB7j66+//vD8+fN/G31izAoj&#13;&#10;7O3t5boe9eIzcn6OudQRd+1zViBBvGKXO+QVawnAdQ/ieQYEcO0D60hu5U7s4jV/hRFqy5HCCHV+&#13;&#10;Tg8KI6QcI3J7F/si9ke2adO2Tftl+0WP0eX4UdchfwwAAJDEihQAADBwNXwJnetL+ugfGiLapKpe&#13;&#10;Hb2vi+1Zxrhx48bb0+n0fvgfoysro/F4nOck98O1ufQ07kXm7IEk8xdv/84huZNXiFpL1hMwxOve&#13;&#10;PP8DaxfA3zQMay0ht3IndvG2j8Gc6pu3Zw+6m0tfni9ZXV0dbWxsJBn7yy+//LXCCJ3ui9gf2aZN&#13;&#10;2zbtl+0XPUaX4wMAQPEaXz4DAJDsZrOu17E1FYzdZOrXdNCuSbg/el9kn4jtyce4du3a+Pbt2/9r&#13;&#10;bW3tu9Enx+Hh4WgymeS6JvXiM3J+jrnUEXft86797a1DfPvskN+4623Dcie3WE8AuJbSlmczAFxL&#13;&#10;sZ7kF7kTe5/iLXX+CiPUlSOFEer8nFlhhO3t7STfg00mk9+++uqr149DOS3EObdFbe+yAEKfCyOk&#13;&#10;aNe2/bL9Uo2Te+zoa5E/CgAASEZxBAAA0t5w1vM0cFPJ+AoktNufq0BC6rE6G+Pu3bvfu3LlyofP&#13;&#10;T+lx9MlxcHAw2t/f703xAgUShjMXBRLksm8xiFfs8ie3YE0BuA7zX3mmAsC1GGsKuZU78Yu3jvkr&#13;&#10;jFBXjhRGqPNzUhZG2N/f/93W1tbbx6GcFuIC20sqjJBrrGX2Reyft02Kdm3bL9sv1ThdjR91LfKH&#13;&#10;AQAASa1IAQAAvOBL6XbzPSpoTjl/EMpV4TvFfFqNsbOz8+nu7u7Vo6OjSfSBXV9fH21ubvbmx+a+&#13;&#10;/KBtLnXFXfu8Z3PyEJh4a4rd7/jWjrWJNQVArutwF/+Tj/LzATC0/xaCv3Xldgj5s3Ycb/MfZl4V&#13;&#10;RhjGXPryHMmsIMLs+Z4UhRGm0+n9mzdv/uSsEBfYHvnMV8QYEZ+7zOfM81klPQfYxZxyxlXq+AAA&#13;&#10;UI3GF9IAACS/6azrNWdNBeM3mfo1wW1ztGkS9I3sU9L2Vm3/9//+3//3c/9PipPj4OBgVgU+y5sR&#13;&#10;+/IZOT/HXOqIuw/zrv3tqEN8u+uQ32jrbb7yJ79YVwAAALE8y4Z1Jb9yJ37ximEIuR1y0X+FEer8&#13;&#10;nNnvA9vb26PV1dXwsWeFEa5fv/7DO3fuHL+wZdliB1GFEbraHt0nom/uNm3atmm/bL/oMbocP/J6&#13;&#10;5A8EAACSUxwBAIA8N54KJESPP+QCCSkKIKTYV2shhDPHePDgwY8uXrz4yxQnx5MnT0ZPnz5VIKHQ&#13;&#10;zzGXOuLuw7wVSBCz+OUP+cXaAgAAhsPza1hb8it/4hevGIaUV4URhjMXhRHmmvvk/fff/8G1a9ce&#13;&#10;HW86qdlp3RfY3ofCCKn2ReyPbNOmbZv2y/aLHqPL8SPPaX8kAACQheIIAADku/ms519ONJWMX1qB&#13;&#10;hMh2CiTEb6+mQML+/v7o4OBAgYRCP8dc6oi7D/Puwz+4HNo/GlUgwT8Slj85xtoCAACYl2fWsL7k&#13;&#10;V/7EL2YxDDGvCiMMZy59KYwws7m5OVpbW0sx98nu7u7VnZ2dT483ndTstO4LbFcY4YxDseT+eduk&#13;&#10;aNe2/bL9Uo3T1fhR57Q/FAAAyEZxBAAA8t181vUvJhRIaNdegYSyt4eOsbe3d3s8Hr+V4gSZFUiY&#13;&#10;Tqe5rk29+Iycn2MudcTdh7krkCBm8csfcoz1BQAA9Itn1bC+5Fj+xC9m8x9qXhVGGM5c+lQYYWNj&#13;&#10;Y7S+vp5i7gojdL8vYv+8bVK0a9t+2X6pxulq/Mjz2h8LAABkozgCAAB5b0AVSIgev8nYT4GEl+8r&#13;&#10;rXBCljFSFkj485//PPrmm29yXZt68Rk5P8dc6om9D/Ou/R9aKpAwEj9yKMdYYwAAwIB5Pg1rTI7l&#13;&#10;T/6GloM+xKswQr3zVhih+7n0pQBDqsIIMw8fPvzppUuXfnMczmlhzrmtizHabI/us8y+iP3ztknR&#13;&#10;btk+y/SLHqPL8SOvSW54AQDISnEEAADy34QqkBA9fq4CCU1w21xtSiiQ0FXhhCxjfPXVV/9zc3Pz&#13;&#10;v0WfHLO/VyeTyejZs2e5rk29+Iycn1PbXHLPR4EE+exjDGIWv/zJM1hnAADAPDyThnUmx8jhUONX&#13;&#10;GEFuu5y3wgjdz6UvhRHOnz8/unDhQpKxe14YIddYy+ybZ3/uNm3atmm/bL/oMbocP/Ka5I8GAACy&#13;&#10;W5ECAAByq+zL0KMezzHljwml/oCySN+uf8Q6SngcQn8UvHnz5k+m0+n96IU9+wdU4/F4tLKS50/X&#13;&#10;vvxAnfNzaptL7vl4OEc++xiDmMWfO39yKM9YZwAAQH33/u7/8Xdmf/KMdWoNDS9mvxXWO2+FEbqf&#13;&#10;S1+eO1lbW0tWGOHzzz//eYeFEUZBY5ReGKFtvF21aRtTl4URkp/qFf13zh8NAAB0onEvCgBAJzei&#13;&#10;db02sqlk/CZTvya4bUSbZfa37dsE9ll0rCbh57Ya49q1a+Pbt2//r7W1te9GnyCzv1snk8no2bNn&#13;&#10;Oa5Nua6Bvfqc2uaSez61vim51Hn34c3TQ3x7tjeGy4EcyjNYawAA0F+eP8Nak2fkUPwKI8htt/NW&#13;&#10;GKH7ufSpMMLm5maSsSeTyW9fffXV68fhnBbmAtujChEsMnbk57bt03bMqP2Rbdq0bdN+2X6pxulq&#13;&#10;/Mjrkj8eAADohOIIAAB0dzOqQEKK8UsrkBDZrqsCCdH7atjeukDCv/zLv/x+dXX19egT5PDw8EWB&#13;&#10;hEzXJp8zgLnkno8CCfLZxxjELX55lGew3gAAYLg8c4b1Js/IoRz0J2ZFEeqeu8II3c9FYYSzVVYY&#13;&#10;Icf2LvZF7J+3TYp2bdsv2y/VOF2NH3ldcvMLAEBnFEcAAKDbG1IFEqLHbzL2UyCh/b7eFki4e/fu&#13;&#10;965cufLh81N7HH2CKJBQ/ufUNpfc81EgQU77GoOY5UAO5RqsOQAAGAbPmWHNyTPyKAf9i1lhhLrn&#13;&#10;rjBC93PpS2GE1dXV0Xg8TjL2/v7+77a2tt4+Due0MBfYrjDC4vsi9s/bJkW7Zfss0y96jC7Hj7wu&#13;&#10;ufkFAKBTK1IAAECXKvuStIYvt48KjC3yx46UP+Lk3FfD9lZj7OzsfLq7u3v1+akdXsUg5Q+xJ1yb&#13;&#10;fM4A5pJ7PrX+Ljibt4eixCBmOXBtkmvIveasOwAAcI+OdUeeXGO9ysFwzx+/AdY9d4URup9Lnwoj&#13;&#10;bG9vJxl7Op3ev3nz5k/OCnOB7QojLL4vYv+8bRZp1+qUyNwvV1w5xo+8LvkjAgCAzjXuSwEA6Pym&#13;&#10;tK7XQjaVjN9k6tcEt83Vpsm4L7JPyu2hY9y9e/d7//2///d/S3GSHB4ejvb29rK8UTbX5alvn1Pb&#13;&#10;XHLPp+a3IZc69z68YXqob8n2dnA5kEe5BusOAADK43kyrD25Rh7loP8xK4xQ97wVRuh+Ln0rjJDi&#13;&#10;e/hZYYTr16//8M6dO8cvWElV7KCmAgglFkbI3aZN2zbtl+2Xapyuxo+8NrkJBgCgc4ojAABQxo2p&#13;&#10;Agkpxlcgof1+BRICxnjw4MGPLl68+MsUJ8nBwcFof39fgYSCP6e2ueSejwIJctrXGMQtB/Io32Dt&#13;&#10;AQBAnTxDhvUn18ijHAwj7pJjUBihvjwNtUiDwghnOzw8/PzHP/7x9xVGWLrPWfuW7Zu7TZu2bdov&#13;&#10;2y/VOF2NH3ltciMMAEARFEcAAKCcm1MFElKMP+QCCSn35yh2EDlW09XYCiQM+3Nqm0vu+SiQIKd9&#13;&#10;j0PcciCP8g3WHwAAlM1zY1iD8o08ysGw4lYYof55K4zQ/Xz6Uhhh9v36eDwerayspJj/ZHd39+rO&#13;&#10;zs6nx5tOanZa94DtJRZA6KIwQsT+yDZt2rZpv2y/VON0NX7kue1GGACAYiiOAABAWTeoCiREj99k&#13;&#10;7Nd00K6rAggv29903EeBhHTXp1zXwV59Tm1z6WI+tf6jvpLn3Yd/KKlAwqDvh/1RIJfyDdYgAAAk&#13;&#10;41kxrEP5Rh7lYZhxlxpDzbnNOfehFiIobT59Koywvb09Wl1dTTF/hRHi+rQdM2r/vG1StFu2zzL9&#13;&#10;osfocvzIc9vNMAAARVEcAQCAsm5Q6/vXDAoktOvThwIJ0ftqLpBwZtu9vb3b4/H4rRQniQIJ5X9O&#13;&#10;bXPpYj4KJMhpX2MQtzzIpXyDdQgAAN3zfBjWonwjl3Iw7LgVRqh77gojlDGfvnxOAYURTts+xMII&#13;&#10;qfZF7J+3TYp2y/ZZpl/0GF2OH31+uyEGAKAoiiMAAFDeTWpd/4qhqWT8XAUSmgRtFUiIG6vTIgsp&#13;&#10;CyQ8efJk9PTpUwUSCv6c2ubSxXxq/kd8pc69L/8wUpGEwd8bS4I8yjlYiwAAsDDPhGE9yjdyKQ/i&#13;&#10;LjkOhRHqzJPCCHV/TsrCCDP37t175/Llyx8dh3NamHNui9qeowCCwgjxbdu0X7ZfqnG6Gj/y2uSm&#13;&#10;GACA4iiOAABAmTeqCiSkGL/WAgm52tRaIKGk7Z0WSNjf3x8dHBwokFDw59Q2ly7mo0CCnPY9DnHL&#13;&#10;g1zKOViPAACQjufAsCaRc7mUA7HXEIPCCHXmSWGE+j9nPB4nK4zw8OHDn166dOk3x+GcFuac2/qw&#13;&#10;vYt98+zP3aZN2zbtl+2Xapyuxo+8NrkpBgCgSIojAABQ7s2qAgkpxlcgof1+BRLm235m26+//vrD&#13;&#10;8+fP/22KE2VWIGE6nea6RvmcAcylizkpkCCvfY5B7PIgl3IO1iQAAMTy7BfWJXIul/Ig7priUBih&#13;&#10;zjwpjFD/52xsbIzW19eTjL1EYYTTtiuMsPi+efbnbtOmbZv2y/ZLNU5X40dem9wYAwBQrBUpAACA&#13;&#10;EH3/UjzljxQl/TDTxQ9Ti/Qp8ce8hce4cePG29Pp9H6Khbq5uTlaW1vLc1L4sT3pXIb8sIcHguS1&#13;&#10;pnPD8ZMH5xNyTu1r0roEAMD9LPj7X86Ry/+aC3GLwznW3dwVRihjPgojzOfzzz//+UALI7z0sCbY&#13;&#10;t8xndtGmbUy1PSM5qiw+AADojcaXuQAAFH3DWt+rHJsKxm8y9ms6aLdsmyZR3yZDny62txrj2rVr&#13;&#10;49u3b/+vtbW176Y4Ufb390fT6TTXdcrnmM8gYu/L3Pvyluihvu3aW77lQi7lHaxPAACGyjNeWJ/I&#13;&#10;uXzKg9hrjUNx+HpzpTBC/Z+TsjDCZDL57auvvnr9OJzTwlxge02FESL7nLUvx/5526Rot2yfZfpF&#13;&#10;j9Hl+NHXJzfIAAAUTXEEAADKv2mt618lNJWMP/QCCSn3K5Aw5/bUBRL29vZGz549y3Wd8jnmM4jY&#13;&#10;+zJ/BRLELg/Ip7yDNQoAQA0814X1ibzLp1yIu/Y4FEaoN1cKI9T/OQojJNke3eesfTn2z9smRbtl&#13;&#10;+yzTL9U4XY0feX1ykwwAQPEURwAAoI4bVwUSUoyfq0BCk6Bt1wUS2vbtQ+GE0LHv3Lnzxrvvvvtv&#13;&#10;z0/xcfSJMvt7dzKZKJBQ+OeYT53x92XuiiSIWy6QT3kH6xQAgNJ4lgtrlP+Xvbv5jeu8D4Y9QypD&#13;&#10;iRSHRQTEm3gVcWMDWRbo022NBgJX9gtn7eB5FkQQlFZQIKsE7apAkIRBF4JRo1k7eOKVLLjIu039&#13;&#10;BzT2RvIq3iRAhGpsKiJjSq9Hb5QoqUnNOef+PtcFGAbm/v7d5xyd4Zz5jdiLpzhYeyvrkBih3lhJ&#13;&#10;jFD/OJUlRjjr9VYSIAxJXlBjYoSudfvUH9ouVj+5+g95fXKTDABAFSRHAACgnptXCRJi9C9BQv/y&#13;&#10;lGVNJ0i4efPmi9euXfuZBAnjHcd86lx/K3OXIMHaxQLxFHtwnAIAkJNnt3CsIvbiKRbW3uI6JEao&#13;&#10;N1YlzSflXFpKjLBMirBMjhDDgwcP3rt06dIrT5Zz1jIDvN5KYoRYZSHKV63TpV7Xun3qD20Xq59c&#13;&#10;/Ye8PrlRBgCgGmtCAAAAUdTyR/NUHy48Kih2XcYq5UOtkG1K+gDysb29vfdv3br1yqNHjxahN3j5&#13;&#10;haX5fD5ZW0vz9tevFZjPmNbfytw9/GbtYsF58RRTsYdnHaeOVQAA3E/ifTpiX1dMGfex1dLaff7W&#13;&#10;xtx9Jl/GXFp6BmM2m0VLjHBycvLB9evXX3vWMgO8LjFCmMQHwQ7dSHWHrENiBAAAGLmpP/YCAFDV&#13;&#10;DWxdP804rWSMacK208B1U9WZFlI2zdTXNEXfN2/efPHatWs/++w0n4c+UZbvfReLxeThw4eprlXG&#13;&#10;MZ/RrL+Vubf0689j/iVrv+ItFuIp/uCYBQCgVJ7RwjGL2IupWFh76+uoPcYtfhm/1jlJjNDPMjHC&#13;&#10;1tZWlL6XiREODg5evnHjxpMfPkmd1CBnAoQaEyOkrNOnbp/6odqG7KOEMUJdo9wwAwBQFckRAACo&#13;&#10;7yZWgoQYY0wTtptmqCdBwvDXkyRI+MUvfvG/PvN/Y5woEiTUMY751Ln+lubfypcZJUhALMRU/MFx&#13;&#10;CwBAfp7LwnGL2IupeFj7WNYhMULdsZIYof5xJEZY6fVUfcUqW6U8ZJ0Y9Ya2GdIudB8ljBHqGuWm&#13;&#10;GQCA6kiOAABAnTeyEiTE6F+ChP6JDIa0TZEgoYbX//ja7du3v3716tUfxThZlu+B//u//zvltco4&#13;&#10;5jOa9bc0fwkSJtYvFoip+INjFwCAHjyHhWMXeyCmYmHtY1xLzXFOPXeJEcqZi8QIqykgMUKJr8cq&#13;&#10;G9o2ZJ0Y9Ya2GdIuVj+5+g95jXLTDABAlSRHAACgzhvZ+r5RIEFC//opEyTELA+ZBKFPGwkS/uD0&#13;&#10;9HSyWCxSXq+MM6L5pJ6TBAliO7a1WLtYiCvij2MYAIDSePYKxy/2QEzFw9rHvBaJEeqOlcQI9Y8T&#13;&#10;MzHCZ/Nf3Lp165W9vb33n7z0edXOal7566HbPKssRfmqdbrU61q3T/2h7WL1k6v/0Oe5m2cAAKok&#13;&#10;OQIAAPXezEqQEKt/CRLilUuQ0KGuBAnGqXU+OeZU8xfrJEiwFusXC3HFHoBjGACgJp61wnGMPRBX&#13;&#10;sbB+66g/xmNPjDDm+UiMsPL8V0mMcNbrEiN0K0tRvmqdLvW61u1Tf2i7WP3k6j/0ee7mGQCAakmO&#13;&#10;AABA3Te0dX17YFrRGBIk9C+P0VaChAgkSKhjnFrnk2NOEiSI7VjWYf3iIa7YAxzLAACk5vkqHMvY&#13;&#10;A3EVD2u3lnbiLDGCxAgtjLO+vj7Z3t6O8rdkiRGCJ0aI2XaV8lXrdKnXtW6f+kPbxeon9xihznM3&#13;&#10;0AAAVE1yBAAA6r+plSAhxhjThG1DJ0gIlUQhR4KEaeDxmkiQ8Nvf/vafv/jFL/7vGCeLBAl1jFPr&#13;&#10;fHLMqfYv0ZU8/5a+oDjmL1v6oql4iK09AMczAACr8DwVjmnsgbiKh/VbS5txlhhBYoQWxpEYIdrr&#13;&#10;fctKT4ywar0SEyMMbRuyjxLGCHWeu4kGAKB6kiMAAFD/TW193xKYVtL/NGG7HAkSQtSZFlJWe+KE&#13;&#10;Z9a9d+/e4Xw+fzXGCSNBQl1j1TSXXHOSIEFsx7YW6xcPccU+4LgGACAEz1DhmMY+iK14WL+1tB1n&#13;&#10;iREkRmhhHIkRBr8euk2sslXKU9fpU3dImyHtYvWTq//Q57obaQAAqic5AgAAbdzYSpAQq/8SEySE&#13;&#10;rCdBQvrXe/chQUK546Qey3zqW39L85cgYWL9YoK42gtwbAMANMEzUzi2sQ9iKx7Wby3jiPXYkyKU&#13;&#10;OCeJEfqJmRhh6c6dO6/v7u6+9WRJZy21w+sSI/QrW6U8ZJ0Y9Ya2GdIuVj+5+g99rXIzDQBAEyRH&#13;&#10;AACgnZtbCRJi9S9BggQJoV+XIGEiQYL5jG/9rc1fkoSJ9YsHYmsvwPENAFAVz0jhGMdeiKuYWL+1&#13;&#10;jC/OEiNIjNDKOBIjDH49dJtYZauUh6wTo97QNkPaxeonV/+hr1VuqAEAaIbkCAAAtHWDK0FCrP5T&#13;&#10;JUiYRqibIkFCSckTJEgYQIKEusYynzpj0NL8JUiYWL+YILb2AhznAABF81wUjnPshdiKhxhYy3jj&#13;&#10;LDGCxAitjCMxwuDXQ7cZUja0bcg6Xep1rdun/tB2sfrJ1X/oa5UbSAAAmiI5AgAA7d3k1vXk/7Si&#13;&#10;McaeICFmeaoECbkSJwTvO3aChM/6by5xgQQJk1HPSYIEsR3bWsRATMQWewGOdwBgnDwHhWMd+yG2&#13;&#10;YmL91iLWOeYvMUJZ85EYYXUREiOc9XqJCRBKS4wQonzVOl3qda3bp/7QdrH6yT1GqGuVm2oAAJqz&#13;&#10;JgQAAJDVGP4QH/PDkZAf5uT8cCp0Wc4PCJN8wPmd73znuycnJx/EOGCXHyxvbW019WF5ynFSj1Xj&#13;&#10;fHLMycNLcefWyufILa1lrOeKmDjnGLYX9oOxHe+OeQDA/Q3Ue8xjP8RWTMYaA2sxvxLn7/PosuYj&#13;&#10;McLqJEbo3NeQshTlq9bpUq9r3T71g5+ejYwBAACcY+oPyAAANHmjW99PIU4r6X+asO00cN1poL5i&#13;&#10;locum2bsaxq77/39/fnh4eHbs9nshRgnzfHx8eTo6CjZL6u2Nk7qsWqcT4451f5LwaXPv6VfYvar&#13;&#10;0mIgJuJrP+wHjn0AgBJ5zgnHPvZDfMXE+q1HrEtag8QI5cyntQQMEiOs/HqqvoaUpSjvUq/UxAih&#13;&#10;TqzYJ2hV/1g+cnMNAECjJEcAAKDdm10JEmL1P03YToKE1cpKTJwwjTwfCRIqGCf1WDXOJ8ecJEgQ&#13;&#10;3zGvx/rFRIyxH+AcAADq4rkmHP/YE/EVEzGwFvMrdf4SI5QzH4kRurl79+6bV65c+e6TJZ211Iiv&#13;&#10;l5oAQWKE/nWHtBnSLlY/ufoPfb1yMwkAQLMkRwAAoO0bXgkSYvXfeoKEEHWmidumSJBQ5OsSJJQ9&#13;&#10;TuqxapxPjjm18CW3ktcgQUKT95RurMVEjLEn4DwAABLwHBM4D+yJGCMmLcZAYoT25j/WJAQlzkli&#13;&#10;hG4Wi8VPd3Z2Dp4s6aylNvp66Dax2+ao06fukDZD2sXqJ1f/oa9XbiYBAGia5AgAALR9wys5Qswx&#13;&#10;SkyQELKeBAkVvS5BQtnjpB6rxvnkmlPtX24rff4tfXnQFyHFQFzEGHsCzgcAIAbPLYHzwZ6IMWLS&#13;&#10;egwkRmhr/mNOQlDinCRG6EZihFEnRohRb2ibIe1i9ZN7jJDXLDeVAAA0TXIEAADav+mVICHmGKkS&#13;&#10;JEwj1C09QULKMgkSViBBQl1j1TifXHOSIEF8x7weMRAXMcaegPMCAEjLc0rgnLAviLG4jCkGJa+n&#13;&#10;hVhLjCAxQktrkhgh6uulla1SHrJOl3pd6/apP7RdrH5yjxHymuWmEgCA5kmOAADAOG58JUiI1f80&#13;&#10;YVsJEuKWSZCwAgkS6hrLnOqOQUvzlyChyXtLN9jiIsbYG3BuAAAr8FwSODfsC2IsLmOMQenrkRih&#13;&#10;jZiVNqfWkhWkHGv5d9RlYoRlgoQYJEaQGKHLId/1FBlyeoU6TWNfBir799GNJQAAoyA5AgAA47n5&#13;&#10;lSAhVv8SJKxWp/QkCH3aFJsg4V//9V//3/X19S/HOHEkSKhrLHOqOwatrUGShCbvL91ki4sYY2/A&#13;&#10;OQIA/IFnkMA5Ym8QZ3ERA4kRWpy/xAhlzUdihG7+IjHC42V93lLPCkElr4duE6tslfKQdbrU61q3&#13;&#10;T/1QbWP0k6v/0NcsN5YAAIyG5AgAAIzrBliChFj9TxO2KzVBQsxyCRJWe/2Pr928efPFa9eu/eyz&#13;&#10;U34e48SRIKGuscyp7hi0tgYJEpq9xxQEcRFj7A84VwBgdDxzBM4Ve4M4i4s41LUeiRHaiJnECO2M&#13;&#10;JTFCkNdDtxlSlqJ81Tpd6nWtO6TNkHax+snVf+hrlptLAABGRXIEAADGdQMsOULMMWpOkBAqiYIE&#13;&#10;CflflyChorEkIyh3TrV/QU2CBOsRB3ERZ+wPOGcAgPA8YwTOGXuDOIuNGNS5nhbiLTFCmXOSGKE/&#13;&#10;iRGCvB66zZCyFOVd6kmMUMcYIa9bbjABABgVyREAABjfTbAECTHHkCBBgoQSXpcgoaKxJCMod04S&#13;&#10;JJjj2NcjDuIiztgjcO4AwJh5ngicO/YHsRYXcWhjPRIjtBMziRHaGUtihCCvh24zpCxFeZd6EiPU&#13;&#10;MUbI65abTAAARkdyBAAAxnkjLEFCzDEkSJAgoYTXJUgwVlPzyTWnFr6EVvoaJEho9l5TEMRGnLFH&#13;&#10;4BwCgGp4dgicR/YHsRYbMWhzTRIjtBMziRHaGSt2YoQHDx68d+nSpVeeXtbnLfWsEFTyeug2Q8pS&#13;&#10;lHepJzFCHWOEvG65yQQAYJTWhAAAgDGq8I/CNf1h/1HBaywlBkPKQ5eFbFPS6398bW9v7/1bt269&#13;&#10;8tlpv4hx0GxsbEy2traSfSDvIYNxzufJnDz8094aWvx1JJ+9i8OYjnnHIEP3yD7B8HPIuQQAw/8t&#13;&#10;Bby3a32PEGuxKSMO9lXMS1+Dz4jLi5PECN2cnJx8cP369deeXtbnLfWsEFTyeug2Q8pClK98iJZw&#13;&#10;+meeu8QI//O65SYTAIDRmrofBgBg1DfE9f3U4LSS/qcJ204j1J0mqjPN0HaaoE1Jr//xtZs3b754&#13;&#10;7dq1n3122s9jnDzHx8eTo6OjZL9gmvLy1epYNc4n17xa+GXeGtbQ2i8g+0VncRAbscY+gfMKAPLz&#13;&#10;XBA4r+wRYi02YjGu9UiK0E7cxj4niRG6WSZGODg4ePnGjRtPfjik5sQIqfp6VlnMtqHrdKnXtW6f&#13;&#10;+qHaxugnV/+hr1tuNgEAGDXJEQAAGPcNcZ1PyUuQMKz+2BMktJw44Zl1JUgwVgvzyTkvSRLMz5rE&#13;&#10;QWzEGnsFzi8AKJdngMD5ZZ/sk3iLjTiMe00SI7QTN4kR2hprbW1tcvny5dyJEc56vYXECKHbxG4b&#13;&#10;uk6Xel3r9qkfqm2MfnL1H+Pa5YYTAIBRkxwBAAA3xfU9FT+taAwJElarI0FCuNclSDCWOY0wDq2t&#13;&#10;QYKEpu87BUF8xBp7Bc41AAjC8z7gXMM+ibfYiIX1tBZziRHMqcWxlgkRtre3o/0NUmKE4G1itw1d&#13;&#10;p0u9rnX71A/VNkY/uccIee1y0wkAwOhJjgAAABMJEiKPMU3YToKE1cskSJAgwVjm1FQcWlxDa1/S&#13;&#10;86VDsRAbMcdegXMOAPrxbA8457BX4i0+4mBNrcc99RpKjZnECI+aGkdihE6vl9AmdtvQdbrU61p3&#13;&#10;SJsh7WL1k3uMkNcvN50AADCRHAEAAP50cyxBQswxJEhYrc40Qtl55RIkSJBgLHNqKg4trqHFL+X5&#13;&#10;oqFYiI2YY6/A+QcAn88zPOD8w36Jt/iIhTWNLeY51iAxQplzkhihG4kRerfp2+fQfkPX6VKva90h&#13;&#10;bYa0i9VP7jFCXr/ceAIAwB9IjgAAAE/fIEuQEHOMmhMkhEqiELM8ZVktiRMkSDDWqOaUY16tfDms&#13;&#10;9HVIkND8/acgiI+YY7/AuQjACHleB5yL2C8xFx9xsKaxx11ihHLnlXo+EiN0U2lihFR9xSpLUd6l&#13;&#10;nsQIdYwR8vrlxhMAAJ4iOQIAADx9g1zn0+wSJAxvI0FC9zIJElYkQUJ9Y9U8p1zzauHLYDWsQZKE&#13;&#10;5u9DBUF8xBz7Bc5LABrkuRxwXmLPxFx8xMKaxL2MNUiMUOZ8JEboRmKELGUpyrvUaz0xQui+cvQf&#13;&#10;4xrmBhQAAJ4iOQIAAPzlTbIECTH7nyZsG6O+BAnDXg/ZlwQJ51/HUl4zmxyr5jnlmpcECeZoTWIh&#13;&#10;RmKOPQOcowBj5vkbcJ5iz8RcfMTDmsS83HWUGDtzkhihq4GJEc56XWKEuhIjdKnXtW6f+qHaxugn&#13;&#10;V/8xrmFuQgEA4C9IjgAAAJ93o1zfk+rTisYoNUHCNHE9CRLivN67j9gJEk5PTyeLxSLldcxYI55T&#13;&#10;rnm18kUvSRKsSSzEB3G3b4DzFYCzeM4GnLPYNzEXI7GQFMEc61lHqXEbe2KEFseSGOHsLUjQV6yy&#13;&#10;FOWx6nWt26d+qLYx+sk9RshrmJtQAAD4HJIjAADAWTfLEiTEHGMMCRJC1Gk1QULsMSRI+NN1rMmx&#13;&#10;coxnTnXHodV1SJAwivtRQRAfcce+gfNXEAAy8TwNOH+xd+KO+IwjHhIjtLsGiRHKnJPECN0Vnhgh&#13;&#10;ZF+tJUYIWadLva51+9QP1TZGP7nHCHkNcyMKAABnkBwBAADOu2GWICHmGBIkrFanpAQJKRInhOpL&#13;&#10;goQ/XceaHCvHeLXOKde8WvgSlwQJ1iUWYoS42zvA+QzQPs/NgPMZeyfuiNE4YyEpQtvrkBihzDlJ&#13;&#10;jNDdiBIjhG4zpCxEecg6Xep1rdunfqi2MfrJPUbIa5gbUQAAOIfkCAAAcN4Nc51PmY8hQcI0chsJ&#13;&#10;EiRIaCpBwh+uZ02Nk2u8WueUa14SJJinNYmHGIk79g9wfgOUwLMx4PzG3iH2YiQeta1JYoT2Yicx&#13;&#10;gsQIXUVKjHDW6xIjhCsPWadLva51h7QZ0i5WP7nHCH0dc0MKAADnkBwBAACeddMsQULsMSRIWK2O&#13;&#10;BAnnvz4NPR8JEozV2pxyzauVL2XVsA4JEkZxXyoIYiT22EPA+Q5wBs+/gPMd+4fYi5F4tLIuiRHa&#13;&#10;i53ECBIjdFVIYoTY48ZoM6QsRHnIOl3qda07pM2QdrH6yT1G6OuYm1IAAHgGyREAAGCVG2cJEmL3&#13;&#10;L0HCanXGliCh6xgSJKx2PTPWiOeUa14SJJijdYmHGIk/9g9wDQAIwTMu4PzHHiL24iQera+phdjn&#13;&#10;WsPYExCUOi+JEbpLnBgh5+uh2wwpC1Eesk6Xel3rDmkzpF3svnL0H+M65qYUAABWIDkCAACsevMs&#13;&#10;QULs/iVIWK3ONEPbEhMkJHtdggRjtTannPNq4YtWtayhxS+1+aKemIiR+GMPAdcFoH2eYQFcF+wh&#13;&#10;4i9G4jHWdbUS+xzrkICg3Hm1ONYXvvCFydbWlsQIw18P3eZZZTHbhq7TpV7XukPahGgbo59c/ce4&#13;&#10;jrkxBQCAFUmOAAAAXW6g63sCfFrRGNPEbSVICFMmQUIAEiTUOVbNc8o5t1a+TFXDOlr94pov5ImH&#13;&#10;OIk/9hFwrQDq5RkVwLXCPiL+YiQm1tVu7CVGKHteqefUYmKE2Wz2ODFCLBIj9G7zrLKYbUPX6VKv&#13;&#10;a90hbUK0jdFP7jFCXsfcnAIAQAeSIwAAQNebaAkSYo5Re4KElEkUJEhI/LoECcYyr/Zj0eo6WvyC&#13;&#10;mi/diYk4iT/2EnD9AMrj+RPANQR7Kf7iJB7WNd74S4xQ9rwkRhhOYgSJEQbWCd1X17pD2oRoG6Of&#13;&#10;3GOEvI65OQUAgI4kRwAAgK430XU+xS1BQrr6oRIkDB1LgoQKEyQs36MvEyQ8fPgw5TXNWGn/DTGv&#13;&#10;wmPR6jpa/RKaL9eJiTiJP/YScH0B0vBsCeDagr20B+IkJtYl9iWtQ2KEcuckMUJ3EiP0bvOssqFt&#13;&#10;h/YfeqzU9UO1jdFP7jFCX8vcpAIAQEeSIwAAQJ8baQkSYo9RaoKEaeJ6EiQU+LoECfWMlWO8WueU&#13;&#10;c16SJJijdYmJWIk/9hPAtQfy8cwI4LqD/bQH4iQm1mWeNa2j5NhJjCAxQh8SI/Ru86yyoW2H9h+z&#13;&#10;Xte6feqHahujn9xjhL6WuVEFAIAeJEcAAIC+N9MSJMQeQ4KE+OV926ZKqiBBggQJVY5X65xyzkuC&#13;&#10;BPO0LjERJ+yD/QRwbYIwPAMCuDZhT+0BYjXWmEiM0P46JEYod06tJmGInRjhwYMH712/fv21kSdG&#13;&#10;6NvfkPFSlMeq17Vun/qh2sboJ/cYoa9lblQBAKAnyREAAGDIDbUECbHHmCZsJ0FCt3IJEiRIqGas&#13;&#10;HOPVOqecc5MgwTytS1zECftgTwFcw+DPeZ4DcB3DnmIPxEpM2llbS/GXGMG8csaglcQIi8Xipzs7&#13;&#10;OwdPL+2sJVf+et8yiRGG1x3SZki7WP3kHiP0tczNKgAADCA5AgAADL2pru8p6WllY0iQEL9cgoSe&#13;&#10;r0uQUM9YOcardU4559bSF48kSbAuMREr7AP2FcB1jyXPZACue9hT7IU4iYt1tRL/XOuQgKDcebWa&#13;&#10;GGFzc3OysbERrX+JEQb1N2S8FOWx6nWtO6TNkHax+8o5RshrmRtWAAAYSHIEAAAIcWMtQULsMcaQ&#13;&#10;ICFEnVgJElKWSZDwF5bv2z/55JPJp59+mvKa1uRYOcYzr7bi0eo6JEgY3X2rIIiVfcDeArh2cg7P&#13;&#10;UAC4dmJf7YVYiYm12YNy1iEBQbnzanUsiRGyJ0aIVRaiPGSdLvW61h3SZki72H3lHCPk9cwNKwAA&#13;&#10;BCA5AgAAhLixrvPJ5JoSJEwTt5UgIW9ZlQkSXnrppR/PZrMXYp1MR0dHk5OTk5TXtdTX0WbXZl5t&#13;&#10;xaPVdbT8JStfIBMXsbIX2FsAACA8z5zZW+yFWImLdY0n/jnWUnL8Spxb6jlJjNCPxAjZykKUh6zT&#13;&#10;pV7XukPahGgbo5/cY4S+prlxBQCAANaEAAAAhqv0j9Y1fQCR+gObGB9ApfoQbUh5KWXVvb63t/f+&#13;&#10;wcHByycnJx/EOpm2trYms9ks5XUt9XW02bW1MC8PPNUXv1bnaW3OMceQvbAXbe+t/QUAAPfueN+N&#13;&#10;vRArcXnW2syz/bVIjFD2nCRG6EdihGxlIcpD1ulSr2vdIW1CtI3RT+4xQl/T3LgCAEAgU/fXAAAQ&#13;&#10;8Aa7zp+7nFY0xjRx22mEutNEdYaUl1JW3ev7+/vzw8PDt2ez2QuxTqajo6PJ8fFxsl/XTX1Za328&#13;&#10;WueUc24t/ZJ0LWtp+de7/TK5uIiXvcAeAwAA3Xi2zP5iP8RLXKxrnHuQax0S3Zc9L4kR+mkwMULo&#13;&#10;NrHKQpSHrNOlXte6Q9qEaBujn9xjhL6muXkFAICAJEcAAIDQN9kSJMQeQ4KE1evUkiChxMQJZ5WN&#13;&#10;MkHCH65tTY6VY7xa55R7bq18ObKmdUiSMMr7WEEQL/uBPQYAAHzh2B5jP8RLXKxt5HsgMYJ55R4v&#13;&#10;1VjLvztvb29P1tfXo40hMUK2shDlIet0qde17pA2IdrG6Cf3GKGvaW5gAQAg9Ht699kAABDhRluC&#13;&#10;hNhjpEyQEKu+BAnx2kxzj50iQcLvfve7x/9JkFDneObVVjxaXosECaO8jxUEMbMf2GcAABghz5DZ&#13;&#10;Z+yHeImNtdmDXGspOX4SI6Qfb4SJEVIkJ5AYoXt5yDpd6qWqH6ptjH5yjxH6muYmFgAAYryvd68N&#13;&#10;AACRbrYlSIg9hgQJq9eRICHDGCkSJBwfH0+Ojo4kSKh0vNrnlWtuEiSYq7WJi3hhT7DXAAAwnGfG&#13;&#10;7DX2RMzExdrsQQlrkRih/HlJjNDP3bt337xy5cp3nyztrCV3fD1kXxIjpKnTpV6q+qHaxuinlHFC&#13;&#10;XdPcxAIAQKz39u63AQAg0s225Agpxig1QULouhIk9GsjQUK861uTY+UYr/Z55ZybJAnmaW1iI17Y&#13;&#10;F+w1AAB04zkx+409ETNxsT77UNJaJEYoe16tJmFIkRjhzp07r+/u7r71ZGlnLTnQ66WOkaMsRPmq&#13;&#10;dWLU61q3T/1QbWP2lXOM0Nc1N7MAABDr/b37bQAAiHjDLUFCijGmCdvFSJAQsp4ECQWOIUFCXWPl&#13;&#10;GK/2eeWcmwQJ5ml94iJm2BfsOQAAnM+zYfYceyJmYmNt9qHEtUg+UPa8Wh1vmRBha2tLYoT4Y+Qo&#13;&#10;C1G+ap0Y9brWHdJmSLvYfeUcI/R1zQ0tAABEtCYEAAAQT6V/5K7tA4uUH/LE+MAqZL2YHwKmLKvt&#13;&#10;Q91zX79x48bi4ODg5cVi8dNYJ9TGxsbjD/ATX9+aHCvHeLXPK+fcPHiWZ54evBzlPa3YiJl9oeo9&#13;&#10;t+8AALgXxp6Tc18QM7FZbX32YRxxLzmG5tX2eMuECNvb2xIjxB8jR1mI8lXrxKjXte6QNkPaxe4r&#13;&#10;5xihr2tuaAEAILKp+24AAEhw413nz1VOKxpjmrjtNELdkPWmEctTloVsk6KvZ75+7969w/l8/mqs&#13;&#10;E+r09HSyWCxSX9+Ml+fflZL/zROPkayn9V/j9mvjYiNm9gb7DgAANfEMmH3Hvoib2FibuZa+Fsng&#13;&#10;y59X64kRYv5tWGKEbGUhyletE6Ne17pD2oRoG6Of3GOEvq65qQUAgAQkRwAAgFQ33xIkxB5DgoRu&#13;&#10;dSRIiNOXBAnGG/28cs6tpS861rSWlr9g6suz4iNm9gZ7DwAApfLMl/3Hvoib2Fifuda0FokRyp9X&#13;&#10;yvFSjtVgYoQUCRNCtxlSNrTt0P5j1utad0ibEG1j9JN7jNDXNje2AACQiOQIAACQ8gZcgoTYY0iQ&#13;&#10;0K2faaT+JUh4xusSJBiv9XnlnJsECeZqfWIjbtgbHAMAALTKc172H3sjbuJjbeZa43okRih/Xq0m&#13;&#10;RpjNZpPNzU2JEeL3FatsaNuh/ces17XukDYh2sboJ/cYoa9tbm4BACChNSEAAACeoaYPNFJ/ABTj&#13;&#10;A61Q9YZ+ABjrw8dUH67m7OuZr+/s7BwsFoufxjqhlr988NkYk7W1dG/7W344I8d4tc8r59xa++We&#13;&#10;WtZT01ytT2zEjVX2xv44BhwDAAC4R6W0YwB701rsGOdxJTHCuI6rko/n0ufW6nipEyNsbW1FS4zw&#13;&#10;2VoW77zzzksSI0QrG9p2aP8x63WtO6RNiLYx+sk9BgAAULmpPzIDAEDim/A6f4ZyWtk408RtpxHq&#13;&#10;hqo3HdjHNFLbPmUh26To65mv//rXv/72l770pW/HOqGW7/kXi8Xk4cOHKa9xqa+pTY9X+7xyz6+l&#13;&#10;X36uaS2t/+K2XxQXH3GzPzgOAAAgJs9y4TiwP2InNtZoni2sR5L3OubVemKEiGtZ3Lp165W9vb33&#13;&#10;n7x0VtXIr+fuK1bZ0LZD+49Zr2vdIW1CtI3RTynjhLwmuMkFAIDEJEcAAIAcN+ISJKQYR4KEbv1I&#13;&#10;kBCnr2e+fvv27a9fvXr1R7FOqBwJEv5wnWtyrBzjmVu7MWl9PZIkjP5+VxDEzR7hWAAAgBV5fgvH&#13;&#10;gv0RO/GxPnNtaT0SI5Q/r5bHu3jx4uTSpUsx1yIxQtyyoW2H9h+zXte6Q9qEaBujn1LGCXlNcKML&#13;&#10;AAAZSI4AAAC5bsYlSEgxhgQJ3fqRICFOX0UkSPjkk08mn376aerrXJNj5Ryz5nnlnJsECeZqfeIj&#13;&#10;dtgjHA8AAJTE81o4HuyR2DGW+EiMML61SIxQ/rxaHm9zc3OysbERcy0SI8QtG9p2aP8x63WtO6RN&#13;&#10;iLYx+8o5RuhrgptdAADIRHIEAADIeUMuQUKKMcaSICFEnZjlJSdI6NOmugQJS0dHR5OTk5PU1znj&#13;&#10;5fn3peR/+8RlhGuRJGH097yCIHb2CccEAACj5xktHBP2SOwYU4wkRRjfekqPo8QI7Y8XOzHC6enp&#13;&#10;R+++++5rEiNEK0tRHrJOl3pd6w5pE6JtzL5yjhH6+uaGFwAAMloTAgAAyKfSP5LX9oHHo4LXGvLD&#13;&#10;tBTZ0WNlb0/1IWyKD457v767u/vWnTt3Xo95wG1tbU1ms1nSBxA8zJHt35eS/+3zUFblcRx77FvY&#13;&#10;D/ERO+wTaY4JxwUAgPtC94Z4v+C9/ljjx7iPL59fjG89PpusI26tjrdMVhs7McLJyckH3/rWt/6u&#13;&#10;gMQIjyYSI/QtD1mnS73ep1CmtqnXmWqM0Nc3N7wAAJDZ1H05AABkvimv9yclp5WNMU3YNlb9aaI6&#13;&#10;MctDl+VuE/z1X/ziF//rb/7mb/79s0vDPNaJdf/+/cmDBw+S/qJt6ktd6+OZW7sxGcN6Wv81bb8W&#13;&#10;LkZih73CsQEAMF6ew8KxYZ/EjzHHR1KEca6n9MQI5tb2eMu/t25vb0/W19ejjbFMjHBwcPDyjRs3&#13;&#10;Fk+Wd9ayM71eQpshZSnKQ9bpUi9V/VBtY/aVc4wY1zg3vgAAkJnkCAAAUMKNuQQJqcaYJmwnQUK6&#13;&#10;suYSJNy8efPFa9eu/SxmgoTj4+PJ0dGRBAkVj2dubcel9fWM4YuhvvwqRmKHvcLxAQDQPs9d4fiw&#13;&#10;V4ifGNW3RokRxhHHUueXY14SI/QnMUL0shTlIet0qde3ft82Q9rF7ivnGDGucW5+AQCgAJIjAABA&#13;&#10;KTfnEiSkGGOauK0ECenKJEjoQYKE+sdrZW455ydBgvlanxiJH/YLxwgAAF141grHiL1C/MSo3jVK&#13;&#10;jDCOOEqMkGfMlGMtEyJsbW1FTYzw4MGD965fv/6axAjRylKUh6zTpV7f+n3bhGgbo5/cY8S4zrkB&#13;&#10;BgCAQkiOAAAAJd2g1/lNiGll45ScICF0XQkS0rapMkHCycnJ4wQJia91TY+Xa8ya55V7fi1+EbGm&#13;&#10;NY3hi6C+7CpGYoi9wrECAFAvz1bhOLFfiJ841b9GSRHGEUtzG8d4y4QI29vbUf9+ulgsfrqzs3Pw&#13;&#10;9BLPWnqm10toM6QsRXnIOrHrDmkTom2MfkoZJ+R1zk0wAAAUZE0IAACgHJX+Eb22D0VSf5CU80O0&#13;&#10;EHVilocuezTJ+0Fy8Nf39vbe/+Y3v/nXJycnH8Q6sWaz2WQ+n6e9aDT+4EeuMWueV+75Lcf1UFze&#13;&#10;ubb+HMEY1ihGYkj3vbJfdDlWHC8AAO7D8H4c+1VKDHGc1bZGnwGNI5bmNo7xJEYops2QshTlIevE&#13;&#10;rjukTYi2MfopZZyQ1zk3wQAAUJip+3QAACjwRr3On4ecVjbONHHbaca6IerELE9ZNs3YV+/X9/f3&#13;&#10;54eHh2/PZrMXYp1Yp6enyw/5c1zvjJfv3xpzqywuY1jPGH4h26+Ai5MYYs9wvAAAlMWzUzhm7Bli&#13;&#10;KEZtrrPFPcmZaFxc6phby+Mtf/hhc3NTYoQ0fcUqS1Eesk7sukPahGgbo59Sxgl5nXMjDAAABZIc&#13;&#10;AQAASr1ZlyAhxTgSJHSrI0FC+tf/WJYiQcLDhw8nH3/88eP/J77eGS/fvzWl/1soLiNdkyQJiJMY&#13;&#10;2jNw3AAAxOJZKRw39g0xFKf219januRcj8QI9cyr9cQIW1tbUcf4zW9+84PnnnvuB0+Wd97SM72e&#13;&#10;qq9YZSnKQ9aJXXdImxBtY/RTyjghr3NuhgEAoFCSIwAAQKk36/V+s2Fa2RgSJHSrI0FCxjGWCRJ+&#13;&#10;+MMf/uTixYt/E+vkWv6dYLFYSJBQ+XitzC33/Fr7kqEECdYpRuKIfcOxAwAwRp6NwvFj3xBDcRrP&#13;&#10;OlvcE4kRzK3EMVtLjHDnzp3Xd3d333qyvLOWfV5IIr+eqq9YZSnKQ9aJXXdImxBtY/aVc4wY1zo3&#13;&#10;xQAAUCjJEQAAoOQbdgkSUo0hQUK3Oq0nSOjTJmkShnv37h3O5/NXY51cy78VfPLJJ5NPP/009TWv&#13;&#10;6fFyjVnzvEqYX4tfLJQkwRrFSRyxdzh+AABa5lkoHEP2DjEUp3GuU2KE8cRSYoS8Y6Ycb3Nzc7Kx&#13;&#10;sRF1jAoSI4QcO0dZivKQdWLXHdImRNuYfeUcI8a1zo0xAAAUTHIEAAAo/aZdgoRUY0iQ0K2OBAmZ&#13;&#10;x4idIGHp6OhocnJykvqa1/R4ucZsYW455ydBgvlapziJI/YOxxEAQLk8+4TjCPsnhmJlna3tS871&#13;&#10;SIxQz9xaT8QQOzHCZ2tZfPjhh98bkBghZ8KE0G1ilaUoD1kndt0hbUK0jdlXzjFiXB/cHAMAQOHW&#13;&#10;hAAAAMpW8R/ba/sAJfUHT48yxjLEh4Ixy1OW1fZh9R9f39nZObh79+6bMU+wra2tyWw2S/qAgwdG&#13;&#10;sv+bU/q/idnGbfGhuprW1OIejHmd4iSOhNk7+0eo48ixBAC4l8Hx5Djy/lgscb2odZ2tfobjelDf&#13;&#10;/Fr/nDvlubZM7Lq9vR09McKtW7dekRghalmK8lXrdDo8ItUNMV+JEdJc79wcAwBABabu3QEAoJKb&#13;&#10;93p/1nFa2RjTxG2nEeqGrDfNWJ6yLGSbpGPcvn3761evXv1RzBPs+Ph4cnR0lPTXZXNc8lKPWfJl&#13;&#10;vfR/cnLOr8VfWa5tTWP5pWu/6C1W4og9xPEEAPD/82wTjinsn1iKk3WOZW9yJgoXl3rm1nIihieJ&#13;&#10;EdbX12Ou53FihL29vfefvHRW1Y6vh+xLYoSwiRFC1+tad0ibEG1j9pVzjBjXBzfIAABQCckRAACg&#13;&#10;pht4CRJSjSFBQrc6EiTk6av5BAl/uO4ZL9+/OTX8uyg2I16TJAmIlVhi/3BsAQBt8iwTjivsoViK&#13;&#10;lXWObV9yrklihLrm1nJihLW1tcnly5ejJkY4PT396N13330tQmKEFAkTQreJVZaifNU6Mep1rTuk&#13;&#10;TYi2MfvKOUaM652bZAAAqMiaEAAAQD38Ef788BTSV+wPwHJ8uJfzQ82UZaV+WP3M13d3d9+6c+fO&#13;&#10;68tfOIh1gm1sbDx+ECHDda/58Uq9tJc8t1z7VVNsxrCmMT2U6hZQrMSSPvtnD4l5bDm+AAD3GXiP&#13;&#10;iz0US7GyzlxzbnEfxLO++UmMENYyIcJ8Po+aGOHk5OSDb33rW38nMULUshTlq9aJUa9r3SFtQrSN&#13;&#10;2Vdr/xaLDQAAVEZyBAAAqEylf4x/VOE4EiR0qyNBQp6+/ixBwq1bt16JmSBhNps9fiAhw3Wv6fFy&#13;&#10;jdnC3HLPzwN4ZczXL3cx5uNCLFl1D+0jsY8vxxgA0Pcewn0E3gvxrH1ELMUq3lrtzXj3QZL0+ubW&#13;&#10;8mfmFy5cmGxvb0+m02m0MZaJEQ4ODl6+cePGk+cpJEYIX5aifNU6Mep1rTukTYi2MfsqYZyQ1zs3&#13;&#10;ygAAUKGpe3kAAKjwRj7mJ4KRp17ZONMM7acR6oasN81YnrIsd5ver9+8efPFa9eu/eyzy0S0LAan&#13;&#10;p6eTTz75ZPLw4cPU176mx8s1Zgtzyz2/ev9Zbmtdre7D2NcqVuKJvcSxBgDUzXNJONawl2IpXtZp&#13;&#10;b8pak6QIdc2v9UQMyx9o2NraijrGgwcP3rt+/fprCRMj5P4hjxxlKcpXrROjXte6Q9qEbB+6n1LG&#13;&#10;CX3Nc9MMAAAVkhwBAABqvZmXICHVOBIkdK8jQUKYNoMSJHzta1/7yfr6+pdjnWDLvycsFgsJEhoZ&#13;&#10;0/zGEZuxrEmSBMRKPLGfON4AgDw8g4RjDnspnuJlrfam7HVJPFDX3CRGGG6xWPx0Z2fn4OklnrX0&#13;&#10;yK+X0CZWWYryVevEqJeqfuj2ofspZZzQ1zw3zgAAUCnJEQAAoOYbegkSUo2TOkFCrPoSJHQvqzZB&#13;&#10;wv7+/vzw8PDt2Wz2QqwTbPk3hU8++WTy6aefpr725bjeNr9G8xtHbMa0rrF8+dKXTMVLTLGXOPYA&#13;&#10;gFw8c4TjDvspnuJlreZcz5okRqhrbqnHTD3e5ubmZGNjI+oYEiMkKUtRvmqdGPVS1Q/dPnQ/pYwT&#13;&#10;+rrn5hkAAComOQIAANR+Uy9BQqoxponbSpBQToKE88pKTJDwx7IUCRKWjo6OJicnJ6mvfTmut6MY&#13;&#10;s4W5lTC/Fr/kJ0GCtYoXYmo/wTEIAOPl+SIcf9hT8RQzazXfOtdVQ0wlRsg7ZouJEX7zm9/84Lnn&#13;&#10;nvvB08s8a/mRX0/VV46yFOWr1olRr2/9vm1CtI3ZV84xYlz33EADAEDl1oQAAADqVvEf62v7ACb1&#13;&#10;B1exPowLWS/nh6CllOX84PuZY9y4cWNxcHDw8vIXEWKeaFtbW48fXkh5OVqO1fpDIbnGbGFuuY6R&#13;&#10;muJTY0zHMmdrFS8xpaT9tKeUcAw6FgHAv8U4FrGnnB9THIOtrFVihPHFtPTjVGKEsJYJUefzefTE&#13;&#10;CHfu3Hn9qcQIjyYSI0iM0L1e3/p924RoG7OvnGPEuO65gQYAgAZM3dsDAEAjN/f1/qzitLIxponb&#13;&#10;TiPVD1lvmrG8lLKQbaKMce/evcP5fP5qzBPt+Ph4cnR0lPxXXlsfL9eY5jeO2IxpXWP6BWq/ti1m&#13;&#10;Yop9xfEIAKzKc0M4JrGn4ipe1mrO7a2rhpjWkLih9XikToywvb09WV9fjzrOMjHC7u7uW0+WeNbS&#13;&#10;zwtL5NdDt8lRlqJ81Tox6vWt37dNiLYx+8o5RozrnptoAABoxJoQAABAGyr+431tH8ik/iAr1odz&#13;&#10;Ievl/FC0lLLiPzzf2dk5uHv37psxT7TlLzxsbW3luP41PV6uMVubX645tvorVLX+4pRfBEPM0sdU&#13;&#10;XO0rpDgeHZsA0P/fT/Beg9j7iriWEDNrNecxrUtihPqus61//rxMiLCzsxM1McJn61m88847L0mM&#13;&#10;EL0sRfmqdWLU61u/b5sQbWP2lXOMGNcJN9EAANCQqXt8AABo7Ca/3p9OnFY2xjRx22mk+iHrTTOW&#13;&#10;l1IWsk2Uvm7fvv31q1ev/ijmiXZ6ejpZLBY5rn/GzP9vUA3/ToqPdY3ul6b9sraYiSv2FseoYxSA&#13;&#10;8fE8EI5R7K24ipmkCOY8vnVJuF7f/MaQGGF7ezvq3+eWiRFu3br1yt7e3vtPXjqr6nndRH49dJsc&#13;&#10;ZSnKV60To17f+n3bhGgbs6+cY8S4TriZBgCAxqwJAQAAMCKlfKCU4oO0HB8W5vyQtJSyFB+mD+pr&#13;&#10;+UsJd+7ceT3mibZ8wGE+n0/W1tL+2cHDKgVcZP0SzTPHbvEz9xrXNbZfV/NrcmImrqTaW/tLDceo&#13;&#10;YxUA/9aB9w543y+uYtbaes3Zumo47s0v/5ipj5PZbPb4uYGYiRFOTk4+eOONN14akBjh0URihFXK&#13;&#10;UpSvWidGvb71+7YJ0TZmXwAAAMWb+sM5AAA0eKNf708iTiscZ5q47TRS/ZD1phnL+7adBh4vZJso&#13;&#10;fd28efPFa9eu/eyzy8U81om2/JvDYrGYPHz4MPU1MMd1dxRjtjS/3HNs9deLa13XmH5N2i9ni5u4&#13;&#10;Yo/BMQtAvTzjg+MW+yu2iFnN6215j3InRhCf+uaXIzFCShsbG5PNzc2oYywTIxwcHLx848aNxZNl&#13;&#10;nrX8jq/n7itGf0PGS1G+ap0Y9frW79smRNuYfZUwTujrnxtrAABokOQIAADQ6s2+BAkpx5EgoXsd&#13;&#10;CRLitykmQcLR0dHk97//fY7rYNPj5RqzpfnlnmPLX76rcW1j+zKkL3+Km9hij8HxC0DZPM+D4xd7&#13;&#10;LLaIW0trbXWPcq9LYoT65jaGMZdJEZbJEWJ68ODBe9evX38tQmKEVEkOJEboXidGvb71+7YJ0TZm&#13;&#10;XyWME/r65+YaAAAaJTkCAAC0fMMvQULKcSRI6F6nxAQJ55WlSp6QPEHCSy+99OPZbPZCzJNtmSDh&#13;&#10;+Pi4+YQFuS67JV/uJUhoI0ZjWpckCYib2GKfwbEMQEqe28GxjH1GbMWt5fW2vEc51yYpQp3za33M&#13;&#10;5d/KlokRZrNZ1HEWi8VPd3Z2Dp5e5lnLD/R6qr5i9BezbYjyVevEqNe3ft82IdrG7KuEcUJf/9xg&#13;&#10;AwBAwyRHAACA1m/6JUhIOY4ECd3rSJCQr68/vr6/vz8/PDx8O3aChAcPHkzu378/ioQFYxmzpfnl&#13;&#10;nmPLX6yrcW1j/KKjL3eKm9hir8ExDUBcns/BcY19RnzFbWzrbXWfcq9LYoQ65zeGxAjb29uT9fX1&#13;&#10;qOPcvXv3zStXrnz36WWetfxAr6fqK0Z/MduGKF+1Tox6fev3bROibcy+Shgn9PXPTTYAADROcgQA&#13;&#10;ABjDjb8ECSnHkSChe51SEyikSp6QNBHCWWXLBAnf//73f7y1tfX3MU+24+PjydHRkQQJDY3Z0vxK&#13;&#10;mGOrX6ardV1j+3KjL3OKnfhir8ExDsBwnsPB8Y39RnzFbexrbnmfJEaof44SI4S3TIhw+fLlydra&#13;&#10;WtRx7ty58/ru7u5bTy/zrOVHfj10m5T9lVK+ap0Y9frW79smRNuYfZUwTujrnxttAAAYAckRAABg&#13;&#10;LDf/EiSkHEeChO51JEgI12bQGPfu3Tucz+evxjzZTk9PJ4vFIsd10Jhl/HtUw7+ZYmRto9kT6xU7&#13;&#10;8cV+g+MdgH48b4NjHXuO+Iqd9Y5rn3KuTVKEeueXetzU4y0TI2xvb0f/+9ZfJEYImWQgd2KEGMkP&#13;&#10;JEYIX79vmxBtY/ZVwjihr4FutgEAYCTWhAAAAMah4j/+1/ihTuoPxGJ9yBeyXskfvpaQuT/Vh/fP&#13;&#10;bLOzs3Nw9+7dN2OebMsHJObzefIvAI3pV0BKvuSXPr8S5lhDjGo6J8Y8b8eg2IkvLey3fWeMx7vj&#13;&#10;HqD8a7TrNGM69rHnhI0xYtfqelv/bENihLrnOJbPbFOPN5vNon/u/9maFu+8885LKyRGWOl5iIGv&#13;&#10;l9BmSFkJ5avWiVGvb/2+bUK0jdlXCeOEvl642QYAgBGZeg8AAAAjegNQ908RTiscZ5q47TRS/ZD1&#13;&#10;ppH7mEZq26csd5tBfd2+ffvrV69e/VHMk235N4nFYjF5+PBhjuth0+PlHreV+ZUwx5Z/RbjWtY3x&#13;&#10;l539mrXYiTH2HZwHAK3z7Aw4D+w7Yix21myvSlybxAh1zm8MY25sbEw2Nzdjr2lx69atV/b29t5/&#13;&#10;8tJZVc/rJtDrJbQZUlZC+ap1YtTrW79vmxBtY/ZVwjgxrhluvAEAYEQkRwAAgLG9CZAgIfU4EiR0&#13;&#10;rzP2BAl9+ouWIOErX/nKP3122ZjHOtmWf5e4f//+5OTkJMf10Jhl/LtUy7+fYmRto9kX6xU/Mcbe&#13;&#10;g/MCoEWejwHnBfZdnMXOms27lrVJilDvHMcw5jIpwjI5QkwnJycfHBwcvHzjxo3Fk2WetfzzQhP5&#13;&#10;9dDjxyob2nZo/13qxKjXt37fNiHaxuyrhHFiXAfdfAMAwMhIjgAAAGN8IyBBQuoxJEjoXqelBAnn&#13;&#10;laVIkDCor5s3b7547dq1n8VMkLB0dHQ0OT4+Tv4lHgkSivq3yRwbiNHY1jbGLx76sqX4iTP2Hpwn&#13;&#10;AKXy/As4T7D/4ix21mzuLaxN0oF659d6YoTl35UuX748uXDhQtRxAiRGSJEwIXSbWGVD2w7tv0ud&#13;&#10;GPX61u/bJkTbFP3lGiPWddANOAAAjJDkCAAAMNY3AxIkpBxjmqF9CwkSVqkjQUKCvpYJEl566aUf&#13;&#10;z2azF2KedMvkCMskCRIktDduK/MrYY6tf5lNkgRrFj/EGccAOG8AzuL5FnDu4BgQZ/GzZvNueW21&#13;&#10;xFZihDLGTT3e8m9G29vbk/X19ajjLBaLn+7s7Bw8vdSzQtDx9dx95SiL2TZ0nRj1+tbv2yZk+1h9&#13;&#10;5Rwj1rXQTTgAAIyU5AgAADDmNwT1PvE+rXAcCRLi1ZEgYXibZ76+v78/Pzw8fDt2goSTk5PHCRIy&#13;&#10;XA9HMWbOcVuZXynzbPlLazWvTZIExE+scQyAcwmgP8+vgPMJx4BYi581m/tY11ZDbM1xvGMuEyIs&#13;&#10;EyPE/rvQ3bt337xy5cp3n17qWSEI9HoJbWKVxWwbuk6Men3r920Tsn2svkoYJ/S10I04AACMmOQI&#13;&#10;AAAw9jcFEiSkHEeChHh1JEgY3malBAnf//73f7y1tfX3MU+609PT5S9C5LomGrOcf5/MsYEYjXF9&#13;&#10;Y/3CoC9Kip9Y4zgAnGPAs3g+BZxfOBbEmrHHr9Z1t75fEiPUP8dc8xtDYoQvfOELk62treh/77lz&#13;&#10;587ru7u7bz291LNCEOj1EtrEKovZNnSdGPX61u/bJmT7WH2VME7oa6GbcQAAGDnJEQAAAAkS0o4j&#13;&#10;QUK8OhIkDG+zUl/37t07nM/nr8Y86ZZ/r1gmSHj48GGOa6Ixy/n3yRwbidMY1yZJAuIn1jgeAOcd&#13;&#10;jIXnTsC5h2NBvBG/NtctKYL41jBPiRHimc1mjxMjRF7T4sMPP/zeU4kRQiYmkBghbNvQdWLU61u/&#13;&#10;b5uQ7WP1VcI4oa8bbsgBAADJEQAAgD+8OZAgIeU4EiTEq1NLEoS+ZcUkSPjVr371f7785S//U8yT&#13;&#10;bvk3i6Ojo8nvf//7HNfEUYyZc9xW5lfKPFv/clmt65MgATEUbxwPgHMSauZ5EnBO4phArMVwvOuW&#13;&#10;GEF8zbGscVOPubm5OdnY2Ii9psWtW7de2dvbe//JS+dVD/R6qr5KKwtRHrJOjHp96/dtE7J9rL5K&#13;&#10;GCf0dcONOQAA8JjkCAAAwJ/eIEiQkHIcCRLi1RlrgoQ+bQb1dfv27a9fvXr1R7FPvGWChOPj4+Rf&#13;&#10;ipEgobh/o8yxkTiNcW2SJCCG4o3jAnDOQik8IwLOWRwTiLcYWvuY90xShHbmOYYEBTnGXP5tZZkY&#13;&#10;YTabRR3n5OTkg5///Of/sEJihFITJtRUFqI8ZJ0Y9frW79smZPtYfZUwTujroZtzAADgj9aEAAAA&#13;&#10;aECNHw7l+HAt1oeGIeuFqDOkvIayYj78393dfeudd955afmLDjFPvK2trcf/pf6cM9fDLWN5kKfV&#13;&#10;OXqoru34jnHu1i2GY4y3mOO4gDbO2VX+A8c9UPo5Df5GIN61x9HxY8+sr774lj7PMX2emiMxwvb2&#13;&#10;dpLECAcHBy9LjJCkLER5yDox6vWt37dNyPax+iphHAAAgKim/ogPAAD82ZuEun9ib1rhONMM7aeR&#13;&#10;6oesF6LOkPIYbacF9BeyzR9fv3nz5otf+9rXfrK+vv7lmCfeycnJ5OjoKNe1cRRj5hy3lfmVMs/W&#13;&#10;fzG39vWN9ReN/ZKzOIo5jg3ANQA+n+c2wDUAHBtiLo7Wbe5tr0+i8rrnOIbECOvr648TI8T+e8di&#13;&#10;sfjpd77zne/euHHjyQ8wlJrkoIQfwYjddpXykHVi1Otbv2+bkO1j9VXCODGuiW7UAQCAPyM5AgAA&#13;&#10;8D/fKEiQkHocCRLi1SktQcJ5Zan6i9LX/v7+/PDw8O3ZbPZCzBPv9PR08vHHH2d5AEWChOL+rarl&#13;&#10;31Rxsr5R7o21i6OY4/gAcP0YA89bAK4dOEbEHHGsfd0SI4hvLfOUGCGeL3zhC5Otra0kiRF2dnYO&#13;&#10;nl7qWSHo+HqqvlL2F7vtKuUh68So17d+3zYh28fqq4RxYlwT3awDAAD/g+QIAADA579ZkCAh9TgS&#13;&#10;JMSrI0FCor6WCRK+//3v/3hra+vvY554y79lLBaLycOHD3NcG0cxZs5xW5tjCfMcw5etJEmw9pHf&#13;&#10;twuCuOMYAXB9eupvBgCuTzhGEHdxtHb7VsL6JEaoe35jGXdjY2OyubkZfZw7d+68vru7+9bTSz0r&#13;&#10;BB1fT9VXyv5it12lPGSdGPX61u/bJmT7WH2VME6Ma6IbdgAA4HNJjgAAAJz9hkGChNTjSJAQr06u&#13;&#10;BAolJE9InlTh3r17h/P5/NWYJ97y7xn379+fnJyc5Lg25romj2atrc2xlHm2/iWo2tc31i/R+vKw&#13;&#10;WIo7jhUAAFrkeSwcJ2IvjtZu7uNdo6QI9c8xx7g5xlwmRVgmR4i8rsUvf/nLg69+9avvPnnpvOqB&#13;&#10;Xi+hTayyFOUh68So17d+3zYh28fqq4RxYlw/3LQDAABnWhMCAADgLJV/yFDjh0g5PoSL9eFiyHoh&#13;&#10;6sQsT1mWu81Kfe3s7Bx89NFH34t54i2/XLa1tTW5ePFi8gdFxvYQTg2/FlPLw1sexnMsjHl/Wt03&#13;&#10;seRJ3MUexwoAgPs993x4Dy/24mjtNczf/ohxLfOUGCGe5Wft29vbSRIj3Lp16xWJEYKVpSgPWSdG&#13;&#10;vb71+7YJ2T5WXyWME+P64aYdAAA4l+QIAADAuSRISD6OBAnx6kiQEKbNo1XaPP/88/92586d15cP&#13;&#10;PMQ8+S5duvQ4SUKOBAlj+cWQnOO2NscS5jmGh1ZrfzDVQ8WIpdgznmPFMQMA4J6OcR4ziH3tsRzz&#13;&#10;+u2d/Wkhxj73K2vc1GOur68/Toxw4cKFqOOcnJx88MYbb7y0t7f3/pOlnhWCicQIq5SlKA9ZJ0a9&#13;&#10;vvX7tgnZPlZfJYwT47roxh0AAHimqfcOAADASm8elqnjK55+heNMM7SfRqqful7O8lLKQrYZ1NfN&#13;&#10;mzdfvHbt2s8+u4TMY558p6enk8ViMckhx+Ux1yW5hn8KavrnKvdc6/6nfRxrHMMeWbtYij84bgAA&#13;&#10;auEZKxw3Yi+e1m7+1ldzjCVFMO4yIcLly5ej//3xwYMH712/fv21GzduPPkAP9WPPEwStMlRlqI8&#13;&#10;ZJ0Y9frW79smZPtYfZUwTozropt4AABgJZIjAAAAq7+BkCAh9TgSJPSvJ0FCQQkSbty48fw3vvGN&#13;&#10;n8xmsxdinnwPHz6cfPzxx4//n+H6mOu6PKpxW5tjKfOUJMHcrV88EX8cOwAA/E+eqcKxI/5IimD+&#13;&#10;1thKnCVGMO5sNptsbW1FH2exWPx0Z2fn4OmlnhWC88IT6PXQbXKUlVCeu17f+n3bhGwfq68Sxolx&#13;&#10;XXQjDwAArExyBAAAoNubCAkSUo/TUoKEVetKkBCurJikCvv7+/PDw8O3YydIWP6d4+joaPL73/8+&#13;&#10;x/Ux13V5VOO2NsdS5ipBgvlbv3gi/jiGAADGzjNUOH7sAeLZwtolRRDnGuc6psQIOca8dOnS5OLF&#13;&#10;i9HH+eijj773/PPP/9vTyz0rDB1fL6FNjrISyrvU63JwS4wQ6RJT8b/tbuYBAIBOJEcAAAC6v5GQ&#13;&#10;ICH1OBIk9K83dCwJEgK3uXfv3uF8Pn819gl4//79yYMHD7J8cWwsY+Yct7U5ljRXSRLM3/rFE3uA&#13;&#10;4wgAYCw8M4XjyB4gnq2tX2IEca5tnmNKipBj3OXfDTc3Nyez2Sz6WHfu3Hl9d3f3rSdLPS8MHV8v&#13;&#10;oU2OsqFth/Yfeqy+dfvU79smZPtYfZUwToxroxt6AACgszUhAAAAuqr8Q4kaP3TK8aFdzA8jV/3g&#13;&#10;NNWHuTk+jE5Z9mjS7xcZovyKw87OzsFvfvObH8Q+AZcPeWxtbY3m1z5yPsBT+j8JNcwx9z6WNgfH&#13;&#10;RNvzt37x5PP3wD4Q6jhyLAEAuG/Cezl7wJCYWr/5W2MbcZYYwbhra2uT7e3t6IkRPlvX4p133nkp&#13;&#10;UmKEVM86lFY2tO3Q/leJZde++tTtU79vm5DtY/VVwjgxriFu6AEAgF4kRwAAAMZIgoQ4bWJ84FlK&#13;&#10;goRHEdoOKZsELAv9cMIz+3ruued+sPzliOWDEjFPwI2Njcl8Ps9zkcmUIGFsDxG1Nsfc+1jSHBwT&#13;&#10;7c/fcVpmPMXUPtDeseR4AgDcF7kvwnu2FvcBMbX+P1/DGPbJHNo6piVGiGt9ff3x5+TL/8d0cnLy&#13;&#10;wRtvvPHS3t7e+0+Wel4YAr0eus2z+gtdtspcSkmMMAlYr2vdPvX7tgnZPlZfJYwDAABQlKkPCwAA&#13;&#10;gN5vKD5T+xIqHGeaof00Yv1pwHoh6gwpj9W2T1kVbW7evPnitWvXfvbZpSRqBoOHDx9OPv7448f/&#13;&#10;z3CdzHV9HtW45ilWY1/nWPZJDMTUPoDjCgDgLJ5/wnFlLxDTsa1fUgRxrnGuOeeYK7l9arPZbLK1&#13;&#10;tRV9nAcPHrx3/fr1127cuPHkBxFyJzkoIZnCs8pitl2lPGSdLvW61u1Tv2+bkO1j9VXCOLGukW7y&#13;&#10;AQCA3iRHAAAAhr2pkCAhxzgSJMStI0FCwjY3btx4/hvf+MZPZrPZCzFPwOXfP46Ojia///3vc10r&#13;&#10;RzFmCWO3NMeS5jqGL1G2sEZfdhUDMbUX4NgCAMbC8044vuwFYjrWGIxlDyVGaG+uueY4pnEvXbo0&#13;&#10;uXjxYvRxFovFT3d2dg6eXu5ZYTgvRBW2GVIWs+0q5SHrdKnXtW6f+n3bhGwfq68Sxol1jXRTCgAA&#13;&#10;DCI5AgAAMPyNhQQJOcaRICFunTEnSAjd3zNf39/fn//whz/8ycWLF/8m9kl4//795a9YjCpZwdjG&#13;&#10;bW2OJc11LF+clCTBHiKu9gMcYwBAeTzfhGPMXiCuYjCOfZQUoc25SowQ1/JveZubm5PZbBZ9rI8+&#13;&#10;+uh7zz///L89vdyzwtDx9dBtUvb3rLKYbVcpD1mnS72udfvU79smZPtYfZUwTqxrpBtTAABgMMkR&#13;&#10;AACAMG8uJEjIMY4ECXHr5EqgUHryhGht7t27dzifz1+NfRIeHx9Pjo6OJEhoeNxW51nKXCVJMH8x&#13;&#10;QGztB44zAIDYPM+E48x+IK5iML59lBihvbnmnONYEiOsr69Ptra2Hv8/8roWH3744fd2d3ffevLS&#13;&#10;edU7vl5CmxxlKcpD1ulSr2vdPvX7tgnZPlZfJYwT61ri5hQAAAhiTQgAAIAQGvjwosYPqXJ8yBfz&#13;&#10;w8uQH7aGqBOzvJSyotrs7OwcLH9pIvZJuLGxsRwr17VydON6MKu9udayr2M6Lsa8T2IgtvxpP+wJ&#13;&#10;qY4zxxsA4F4D76GIsSeIqxiMdx9LWGdNsfb5W5lj59iXCxcuTLa3t5MkRrh169YrEiMELUtRHrJO&#13;&#10;l3pd6/ap37dNyPax+iphnFjXEjf9AABAMJIjAAAAwUiQkGUcCRLi1hlLgoRHido8c27PP//8v/3X&#13;&#10;f/3XN5YPWMQ8CZcPiCwTJKytpf/TSK4Hlsb4yyw17EvNc/VApjWIAWJrT3C8+WIZAOA+gtqOObyH&#13;&#10;FdfxxMEarLPFWNf0WdaYroE5xpzNZo8TI0yn06jjnJycfPDNb37zr/f29t5/stzzQtHjdYkR4pSH&#13;&#10;rNOlXte6fer3bROyfay+Wv73XpwAAICgJEcAAACC8mHG6qEqqC8JEvKV15I8IVSblR5u+OpXv/ru&#13;&#10;8pcnTk9PP4p5Ei4TI8zn88cPjmS6XmYZM+fDSJX8O1bTv7lFzEGSBGsQA8S23D2xL+Q67hx/AIB7&#13;&#10;BLwvwr7kia04+FuudbYba8nIy4xPjnE3NzcnW1tb0cc5Ojr6j4ODg5dv3Ljx5IcNkv+4QoBxSitL&#13;&#10;UR6yTpd6Xev2qd+3Tcj2sfoqaazQ10k3qQAAQHBT7zUAAIAobzZip6ePPP1Kx5pmaD+NWH8asF6I&#13;&#10;OjHLpxH6DT1e8jb7+/vzw8PDt2ez2QuxT8Tf/e53j//LcenKdbnMeZmu4Z+I2v4ZK2G+df/TP751&#13;&#10;jmW/xEB8sS84DgGAdDyDhOMQ+yK24mAva1mrpAhtzXMsiRGWf1fb3t6erK+vRx/r7t27b165cuW7&#13;&#10;Ty/3rDCcF6LMbfr2F2O8VOUh63Sp17Vun/p924RsH6uvksYKfZ10swoAAEQhOQIAABDvDYcECTnG&#13;&#10;kiAhbp1cCRKGtK0xecKfJUj4l3/5l3+ez+evxj4RT05Olr9+ket6Oapxc4/d4jxLmqskCdYgDoiv&#13;&#10;vQHHIgC0z/NGOB6xN2IrDtZR6zolRmhnnmMad5kQ4fLly5O1tbXoY925c+f13d3dt55e8lmh6Ph6&#13;&#10;6DYp+4vdNkR5yDpd6nWt26d+3zYh28fqq6SxQl8r3bACAADRSI4AAADEfdMhQUKOsSRIiFun1AQK&#13;&#10;rSVI+LOyX//619/+0pe+9O3YJ+Lp6enk448/zvYgzdiSJEiQ0O58x/QlR0kS7CXia3/AMQkArfNs&#13;&#10;EY5L7I34ioN1tLBOSRHamueYEiPMZrPJ5uZm9L+Zfba2xa1bt17Z29t7/8lL51Xv+HroNin7e1ZZ&#13;&#10;CeUh63Sp17Vun/p924RsH6uvksYKfT1x0woAAES1JgQAAEBMlX/YUesHWjk+FIz5YWfID2cfTcJ8&#13;&#10;6PxoYHnf8WM8FJD7oYWV2jz33HM/WP5CxfKBjJgn4vIXN3Z2diYXLlzIdc0c3bg1/DNRyzxz72fN&#13;&#10;Mas93vZLHGqKrxjbH+h6TDo2AcC/w+C9S137g/imiIX9tF8tHzcSI5Q7do5xL168ONna2oqeGOHk&#13;&#10;5OSDN95446VKEiOEfs5hSNkqbYeUrzq+xAjx2sfqq6SxQl8r3bQCAADRSY4AAABEJ0FClrFyJUiI&#13;&#10;9SHpo8T1HkXuo6QECeeVpXoQYaU2u7u7by1/qSJ2goTlgyXb29uPf4Ejx+VrbAkSco/d4jyfzLWU&#13;&#10;JAkjudfxQK79RIyb2x97RMnHpmMUAPz7ivco2J+xxZi2/g5rvxw3tR8fY0y8nnrc5WfWy6QIly5d&#13;&#10;ij7W0dHRfxwcHLy8v7//qyfLPSsMk0jPAnTsb1JIWcy2IfuIUa9r3T71+7YJ2T5WXyWNFfpa6cYV&#13;&#10;AABIYur9BwAAkOwNSOxU9pGnX+lY00ztp5nrhqo3jdxHrLYpy5K32d/fnx8eHr49m81eiH0yHh8f&#13;&#10;Lx8GmeS4fOW8ZOYau6Z/Jsy17ZhZ6/j2TBzEGXuE4xUAWuf5IByv2CMxFgvrGNtaJUVoa55jSjC/&#13;&#10;vr7+ODHC8v+x3b17980rV6589+klnxWK88KUuU2OsphtQ/YRo17MuiHahWofq6+Sxgp9vXQDCwAA&#13;&#10;JCM5AgAAkPZNiAQJOcaqIUFCl/o56k0zlkuQ8DmvLxMk/Mu//Ms/z+fzV2OfjKenp5PFYpHzujmq&#13;&#10;cXOP3eI8S5uvJAnWIQ6Is30Cxy0AxOVZIBy32CcxFgvrGPNaa4u5xAjljp1j3AsXLkwuX76c5G9Z&#13;&#10;d+7ceX13d/etp5d8VijOC1PmNqWVpShftU7Oen3rD20Xqn2svkoaK8Y1040sAACQjOQIAABA2jch&#13;&#10;9X8bQYKEuO2mEfqdJqoz9gQJ55VFa/PrX//621/60pe+HftkXP79ZJkg4eHDh7munaMaN/fYLc6z&#13;&#10;tPlKkGAd4oEY2ytw/ALAcJ75wTGMfRJnsbAO66037uZadoxyjL2xsTHZ3NxMsbbFrVu3Xtnb23v/&#13;&#10;yUvnVe/4eug2NZWlKA9Zp2tdiREin5qV3we4mQUAAJKSHAEAAEj/RkSChFxjSZAQv06JCRL6tq0m&#13;&#10;QcLt27e//pWvfOWfPru0zGOfkEdHR5Pj4+MsX6IaY6KCmv65kCRhHHGzVl8iFQ9xxl7hWAaAXDzf&#13;&#10;g2MZeyXOYmEt1tpOzGuZ79iSE+Qad/m3qEuXLj1OjhDbycnJB//+7//+2v7+/q+eLPm8cHR8PXSb&#13;&#10;GP3FmEuq8pB1utaVGCHypafyewE3tAAAQHKSIwAAAHnejEiQkGus1hIkdKnbeoKEIW2LSnbQp7+b&#13;&#10;N2+++LWvfe0n6+vrX459Qi6TIyyTJIwtYcAYkzO0Os/S5ju2Lx9KkmBfEWf7BY5rADiP53hwTGO/&#13;&#10;xFo8rMNa2415TfOVGCGNtbW1yeXLlyfr6+vRxzo6OvqPf/zHf/yHGzduLJ4s+axQnBemHmWl9xe7&#13;&#10;bYjykHW61pUYIfKlp/L7ATe1AABAFpIjAAAA+d6QSJCQaywJEuLXKTWBQgkJEkL398fX9/f354eH&#13;&#10;h2/PZrMXYp+Qp6enk8VikfP6Oapxc4/d8lxLmu+YvmzY0lp9SVQ8xBr7BY5xAPrxvA6Ob+yZWCMp&#13;&#10;gvWOK+61zHeMSRFyjX3hwoXHiRFS/G3p7t27b165cuW7Ty/5rFCcF6aAbVL2N6SshPKQdbrU61q3&#13;&#10;T/2h7UK1j9VXSWPFuG66sQUAALKRHAEAAMj7pkSChFxjSZAQv85YEiScV5alzb179w7n8/mrsU/I&#13;&#10;hw8fTj7++OPH/890/cx57R7l2C3Os7T5ju2LhZIk2FvE2r6BYx2A9nkuB8c69gzxbjseY9pbSRHa&#13;&#10;n7PECOlsbGxMNjc3U6xt8eGHH35vd3f3radfPqv6eV1lbpOjrITykHW61Otat0/9oe1CtY/VV0lj&#13;&#10;xbi2uLkFAACykhwBAADI/8ZEgoRcY0mQUEadaYa2pSdIGNzfr371q//z5S9/+Z9in5DLv6vcv39/&#13;&#10;cnx8nOWLTxIkVPFvXG3/JpuH9VqLeIg39g0c9wB05NkbHPvYN8R7fPEY295KjND+fMeYGCHHuMu/&#13;&#10;C126dOlxcoQE61vcunXrlb29vfefvHRe9Y6vl9JfrLKYbXPU6VKva90+9Ye2C9U+Vl8ljRXj2uIG&#13;&#10;FwAAyG5NCAAAgNwa+NCk1g/Icn3IGPND1JAf+qaqk+PD+JRljyYZfkXi+eef/7f//M///H+WD3zE&#13;&#10;PCGXD69sbW09/lWPHJey5ZhjeliohLFbnmtJ8815bFuvtYiHeJNn3+wdYz3u//I/AOq8hoN7eOwb&#13;&#10;Z8Wc9uLh79fi3mXO9rjssVNbW1ubbG9vJ0mMcHJy8sE3v/nNv86QGCH08wE5ymK2zVGnS72udfvU&#13;&#10;H9ouVPtYfZU0VoxrpxtcAACgCFPvTwAAgGLeoNT/04nTSseaZmo/jVh/mrjeNEEf0whl55VPE84l&#13;&#10;Wn83b9588aWXXvrxbDZ7IfZJeXp6OlksFpNccl5Cxzp2y3Mtab5j+2XlltbrV7HFRMyxd+C8AKiR&#13;&#10;52jAOWH/EHPxsLdlrVdShDbnOraxL1y4MLl8+XKSv+8sFouf7uzsHDy95LNCcV6YepSl/pGGScLx&#13;&#10;QpWH6iNGva51+9Qf2i5U+1h9lTRWjGunG10AAKAYa0IAAACUooEPUWr9wCzXh44xP1RN/WHxo0n8&#13;&#10;D8lTf3j/aJLu1x5i9PfY8pcwDg4OXj46OvqP2Cfl+vr65K/+6q8e/+JHpmtozuv3KMduea4lzdev&#13;&#10;cFmL/UXMx7139hDOPi+cIwCuqZDiHMH+IeZDYtLSesa2f46j9o+VMX6+l+uY2tjYmGxvbydJjPDR&#13;&#10;Rx99L2JihNTPCbSWGCHEcyWx6nWt26f+0Hah2sfqq6SxYlw/3egCAABFmXqfAgAAFPdGpf6fQpxW&#13;&#10;PNY0Q/tpxPrTDPWmGctjte1TVlx/v/3tb//5i1/84v9OcWIeHR1Njo+Ps/2y69jGLWX81uZZ6pzH&#13;&#10;9ovJLa3Xr12LibhjD8F5A5CKZ2HAeWMPEXMxsZ661yspQptzHdvYy7/HXLp06XFyhATrW7z33nvf&#13;&#10;+Nu//dv/fPLSedV7lJXe37PKYrYNUb5qnRj1utbtU79vm5DtY/dXylgxri9uegEAgOJIjgAAAJT5&#13;&#10;ZkWChJxjSZAwvN604PJSyrL0d/v27a9/5Stf+afPLjHz2CfmMjnCMknCGBMVjHXsluda2pzH+OU+&#13;&#10;SRLsMWKOfQTnEsCfeNYFnEfYR3EXF2tpc801xl5iBGN/nrW1tcnly5cn6+vr0cc6OTn54Oc///k/&#13;&#10;7O3tvf9kyeeFo+PrpfQXq6yE8lXrxKjXtW6f+n3bhGwfu79Sxopx/XTjCwAAFGlNCAAAgBI18OFK&#13;&#10;zR+k5fhQMuaHrTk+RC75w/VSyh5Nwj4osVKb3d3dt27duvXK6enpR7FPzOUvgOzs7OS8jhq7/H/r&#13;&#10;avz3uZh5+MWuutfiORpxKSnm4t7OPtpLCHcuObcA1yXwPgh/R0DcxxiXsf7tWWKE9o+X3HPNNXau&#13;&#10;dX/hC1+YzOfzJIkRjo6O/uPg4ODlDIkRQn/en6OshPJV68So17Vun/p924RsH7u/UsaKcQ114wsA&#13;&#10;ABRr6j0LAABQ9JuW+n+6cFrxWNMM7acR64euG6JOzvIayqL1t7+/Pz88PHx7Npu9EPvEXP7t5ZNP&#13;&#10;Ppl8+umnOa+loxq3lPFbnWtpcx7jrxy3tma/VC0uYo+9BOccMC6eUwHnHPZS7MXFWqy59vhL1m3s&#13;&#10;s1y8eHFy6dKlJGP95je/+cFzzz33g6eXfVY4zgtVj7Jakh+0khghVrIDiREiX4Yqv09wAwwAABRN&#13;&#10;cgQAAKD8Ny4SJOQcq4YECV3a1Jgg4Vl1poW1LT15wp+9fu/evcP5fP5qipPz/v37kwcPHowyUcFY&#13;&#10;x255riXOWZIE67HPiD32FJyHQH6eQQHnIfZT/MXFeqy55djXNmeJEdJZ/s1jc3NzMpvNUqxv8ctf&#13;&#10;/vLgq1/96rtPv3xW9fO6Ctgm9Vg52w7tP3SdrnVTJTmQGKHe+wQ3wQAAQPEkRwAAAOp48yJBQs6x&#13;&#10;ppnaTyPVLzFBwip1YiVBSN1vcf3dvn3761evXv1RipPz+Pj4cZKEjNfSUY5dwvitzrXEOUuSYD32&#13;&#10;GfHHnoJzFAjLcyXgPMWeij0txkZSBHNpec655zq2xAjr6+uTy5cvT9bW1qKPdXp6+tG777772t7e&#13;&#10;3vtPlnxeOHqUld5fzn5XKU9dp2vdridI3xNKYoR67xXcDAMAAFVYEwIAAKAGDXz4UvMHbbk+tIz1&#13;&#10;oeyjSdgPhlPVifnhf+pffnhUUn+7u7tvvfPOOy8tf2Ej9sm5sbExmc/nSR6MOeNamvM6nvvfkZr+&#13;&#10;zavx32lzybzmltbd2nrERfwpe0/tLdRxjj7rPyDueQa4nyX9vuK9v9hYT6trrjH+tc059+eBucbP&#13;&#10;NfZsNptsb28n+fz3wYMH733rW9/6u4GJEYr7vL5HmcQIq8ejT5996w9tF6p97P5KGSvGddTNMAAA&#13;&#10;UI2p9zAAAEBVb2Lq/+nAacVjTTO1n0asP01cb5qgjyHlNZRF629/f39+eHj49mw2eyH2ybn8e8zR&#13;&#10;0dHk5OQk2y+i5rycjnXsMcy3tDmP8ReHW1yzX44WG/HH3gLOczif5z7AeY79RfzFxl7XsG7Jodue&#13;&#10;6xiTtF+6dGly8eLFJGPdvXv3zStXrnz36WWfFY7zQtWjLOUPLcQqS1Eeqo8Y9brW7VN/aLtQ7WP3&#13;&#10;V8pYMa6jbooBAICqSI4AAADU90ZGgoScY0mQEKbetODyUSdIWLp3797hfD5/NcUJ+uDBg8n9+/cl&#13;&#10;SBjh+K3OtdR5S5JgTfYbe4D9BVwTqIHnNwDXBPuLPRAb62lx3ZIitD/fsSVGWP5tYHt7e7K+vp5i&#13;&#10;fYsPP/zwe7u7u289/fJZ1c/rqkeZxAhhyletE6Ne17p96g9tF6p97P5KGSvGdcaNMQAAUB3JEQAA&#13;&#10;gDrfzEiQkHMsCRLC1JMgIV7Z4P5u37799atXr/4oxQn66aefTj7++OOc19NRjl3C+K3Pt7Q5j/VL&#13;&#10;bJIk2G/sAfYZcD0hLs9cAK4n2GP7IDbWZM1t7UFNc5YUIb0LFy5MLl++nOQ9/enp6Ufvvvvua3t7&#13;&#10;e+8/WfZ5IelR1kLyA4kRwtXtU39ou1DtY/dXylgxrqVujgEAgCpJjgAAANT7hkaChJxjSZAQpl6t&#13;&#10;CRKGtJ0m6m/wWDdv3nzx2rVrP/vsUjOPfYIu/z6zWCwmDx8+zHlNHeXYJYzf6lxLnbckCdZkv7EP&#13;&#10;2GfANatdnn8AXLOwz9gH8Rnznpe0bkkR2p/vGBMjbGxsTDY3N5OM9eDBg/euX7/+2o0bNxZPln1e&#13;&#10;SDq+HqMsR3IDiRHC1e1Tf2i7UO1j91fKWDGupW6SAQCAakmOAAAA1P2mRoKEnGNJkBCm3jRzH9PC&#13;&#10;+p2W1N/+/v788PDw7dls9kKKk/T+/fvLB12yfWFFgoSq/v2r8d9s87FuaxIf+4C9BgBg1DynZa+x&#13;&#10;D+JjTa2vu9Y9kBihnljlGH/5N79lUoTZbJZkvLt377555cqV7z697PNC0vH1Uvp7VlmuflP2Eate&#13;&#10;17p96g9tF6p97P5KGSvGtdSNMgAAUDXJEQAAgPrf2EiQkHOsMSdIWLVuqjqxEhkMadtM8oR79+4d&#13;&#10;zufzV1OcpMfHx4+TJGS8pua+po96/FbnWuq8x/wFVkkS7Dn2AvsNAEB8nsuy39gL8bGmMa27xn2Q&#13;&#10;FKGe8XONvb6+Prl8+fJkbW0txRoXH3744fd2d3ffevrls6qf11WPstTJD3IkTQhRnrpO7Lp96g9t&#13;&#10;F6p97P5KGSvGtcbNMgAAUL01IQAAAGrXwIc2NX9Al+vDzpgf5oaum6rO0AcEannY4VGPNQzub2dn&#13;&#10;5+DOnTuvpzhJNzY2JvP5PMkDNmdcU/3aTD3//lX7oGEp8641hmM71u2n+NgLWthv+w4A4P6P9vcc&#13;&#10;77nFx5pSr90+tBPDGuY7xs8PZ7PZZHt7O8nnticnJx/cunXrlacSI0T9/DtAf7nKJEYIV7dP/aHt&#13;&#10;QrWP3V8pY8W4nrpZBgAAmiA5AgAA0AQJErKOVVOChEcR+m4lQcKzykefPGH5IMo777zz0unp6Uex&#13;&#10;T9LlL5AsEyQsH7jJdXmTIKGqfwNr/be7qLmM8TmQVtftIXjxqW0v7Md4993eAwC4v8P7OexHyhhZ&#13;&#10;k7XHmo8Ytj3fsSZW39zcnGxt/X/s3T1sHNe9KPAZkqKWXGoJSIDUmJWhxs9QGSBQ+4K4YGUHuW1C&#13;&#10;5BaEEIQXfmltxEhhQLDhVIQQI66TOhF0oV7qLVmNrcpqJEACzA+J2PDjeZlnvFWutdqPOR8z8/sB&#13;&#10;ggCec+ac8z8zwxnO7H+7RVmWwfva39//762trXfX19e/+mHao0Iy4udNSH4wTVmM8th1Jq17UkiM&#13;&#10;EOWUVPNrCBfMAABAY5TucQAAgEbd5MR4Mh14CjXuq0zUvgzYpky0zTLj8jLydsuI4xyrzebmZu/T&#13;&#10;Tz/9otPp/DTGgXpwcFA8f/68SHl6a2vfOfTf9PHmOO76X0qYuzUVI+uB9QcAIBTvWVl/rIcYmZd5&#13;&#10;13sdJMiuT/+p+p6bmytWVlZOk9nH8OTJk08uXbr0yfDUR4Vlwp+HKAuVwCDnxAhVJjwIlRhh4kNs&#13;&#10;2kNz1kO76lNFzNNSza8jXDwDAACNIjkCAADQvBsdCRJS9lUm2kboNmWCenVNkDBL2yTJDqbd3tOn&#13;&#10;Tz86f/78b2IcqEdHR8Xu7m7SF5AkSKjV78G6/v42HnM3LzHCmmAfAADIiveqsA9YEzEyL3NvxjpI&#13;&#10;iqD/cZw5c6bodrtR/ib3/Rx37t+/v3XlypVbwz9+VfVRm5qiLGYyhdeVhWwbo3zcOiHqTVo3dpsQ&#13;&#10;2wi5vVz6CnG+cQENAAA0zpwQAAAATdOAhzp1foCX6oHoyRTtUmbkr+IB+smMMRmnPFTbWGUnRbUv&#13;&#10;fLy0vQsXLnzwzTff/NfgxZXQB+rgm0lWV1dPX8hJeG5N2neb+2/6eHMdd13jaO7WVIyauSbWxT5g&#13;&#10;PwAAcP2FezFrYk3GjZN5mXvI8dQ1jsZbj/5T7vNLS0vFyspKlMQI/X7/wY0bN342lBgh6HPtCrYX&#13;&#10;sixkUgWJESaPSRX9hNpGyO3l0leI86oLaAAAoJEkRwAAABpJgoSkfZ1UsM2TSO2aniBh1m2EaptT&#13;&#10;8oSZtnf58uW/3rx5873BCyyhD9TBiziDF3I6nU6yl4JySFKQ+HdL3X4XSpLQ4jiauzWtIkbiZF3I&#13;&#10;ez+wLwAAuL7CPVdb1oV2xsnfZv2dvG3jzmG8bXwOOHgGe+7cudNnsDHs7Oz8bWtr693Nzc1vf5j6&#13;&#10;qLBMUVb3Z/jjtp1l27P2P0mdEPUmrTtN/VnbjbtWKcaUa18hzqsupAEAgMYq3fMAAACNvumJkdY/&#13;&#10;8BRq3leZqH0ZsH6ZoF4VdUKWN7lsrDabm5u969ev/6nb7f48xsF6eHhY7O7upj6/trLvnMbQ5PHm&#13;&#10;Ou76X1aYv3UVJ2uD/QEAoN28J4X9wdqIk3mZezvWoo4Jr/Uf38LCwmly+lh/U3v06NGHa2trfx6e&#13;&#10;+qiwTPjzNpTFKK+yToh6k9adpv6s7apqH2ubOfQV4rzqghoAAGg0yREAAIDm3/hIkJC6vzYnSBi3&#13;&#10;btMTJMzSNlhCgxB9PX78+P2LFy++H+NAHfxNZ29v7zRRQsLza+rze6v7b8uYcxx3mz942uS5+0Cx&#13;&#10;OFkb7BcAAM3inSjsF9ZGrMzL/Nu3HnUcd5sTI6Tsu9PpFEtLS7HmuXPz5s331tfXvxr+8auqj9pU&#13;&#10;xWUpEhi0JTFCqGQHbU2MEPtkITECAABA5uaEAAAAaLoGPPQ5Keqd/TzVQ9OQD4WrrntS0X6QsjzF&#13;&#10;CxAnU8TqdWUz9XXp0qVP7ty584vBCy6hD9TBB93OnTt3+uJOqtPcoN+2vjCVw/zrGLOmxLqOa2/u&#13;&#10;1rXqOImVtaF++4X9AwBo27UPuF+q1/rQ3li1fR/w9+/2jjuH52xtfM73wzPWWIkRDg4O7l67du0n&#13;&#10;Q4kRgj6vnrCsCFAmMYLECBIjpP3d4sIaAABohdL9DwAA0JoboGZ8ZWZZ477KRO3LgPVD1C0rqJNz&#13;&#10;ed3Lxmqzvb29trGx8cXi4uJbMQ7Ww8PDYnd3N/U5Vv/1+71Y19/nxmP+5iZWWB/sIwAAPkyN/cMa&#13;&#10;iZV5mb/1qO3Yc0gA3sb+FxYWipWVlWh/D3v27NnnFy5c+GB46qPCMuHPm1JWh/Jx60xSL2TdaerP&#13;&#10;2q6q9qG3l0tfoc6tLrABAIDWkBwBAABo102QBAmp+6pLgoRJ2tQ1QcKs22hzgoRRZS/9/Lvvvvus&#13;&#10;1+v9MsbBenx8fJogYfB/wnNs6nN8Dr9n6vZ7sc6/043H/M1NrLBG2E8AgJbwfhP2E2skXuZl/tak&#13;&#10;CePOYcwpx5Cy77NnzxbLy8ux5rlz//79rStXrtwa/vGrqo/aVMPLQraNuY1J64WsO039WdtV1T70&#13;&#10;9nLpK9R5x4U2AADQKnNCAAAAtElDHgbV+QFgqoepJwHbnBTVPwzP5SH+yQzzPgmw3VnKikhlL41j&#13;&#10;dXV165tvvvmvwQswoQ/Wubm5QX+nL/akOtUN+k39QlXbv2mnjjFrytjrHEvzt7ZVx0q8rBHN2U/s&#13;&#10;LwBALtck4D6nGeuEfVpihBPHZov3pRyeYbUxMcIgEWi3242WGKHf7z+4efPme0OJEbJ8jl1R2azj&#13;&#10;bGNihJNAdScdR1Xtqmofenu59BXq/OpCGwAAaB3JEQAAgNaRICF5X01MkDBJ3dgJEk4q2Ma05amS&#13;&#10;K0zaX9AXUi5fvvzXwQswgxdhYhywgxd7VlZWUp9nW99/HZMk1Pj3enbjkSRBkgTEq05rZJ2YdH+x&#13;&#10;3wAArjVwP4N1Chcv8zN/69G8sUvuna7/+fn5otfrFYuLi1H629nZ+dvW1ta76+vrX/0w9VFhmaIs&#13;&#10;ty8TCLHdqspzTYxQBKg7S5tZ2lXVPvT2cukr1PnVxTYAANBKpfshAACgtTdEg68IaMA0atxXmbB9&#13;&#10;GbB+maBeFXVClodqm0vZWG02Nzd7169f/1O32/15jAP2+Pi42N3dPf0/8bm2lX3nNIY2jDnXsTfj&#13;&#10;UkMMrK+YWSew7wAA1fGeEvYda0W74tX2/SHH+UuW3K4xt7n/s2fPniaVj+XRo0cfrq2t/Xl4+qNC&#13;&#10;M+HP61QWsm0V5VXWCVFv0rrT1K+qbRXtQ28vl75CnWNdeAMAAK0lOQIAANDumyIJElL3VSbcRg4J&#13;&#10;EsatW1UihZzLm1z20s+//fbb/3zjjTf+EOugff78eXFwcNDqJAWSJLRnzLmO3YdFmx8Dayxe1gvs&#13;&#10;PwDAj/NeEvYf60U74yUpgqQIbR97DmNua2KEwd+jBkkRFhcXo/R3dHT06NatW79eX1//anj6rwrL&#13;&#10;qJA1vCyH8th1Qtedpv6s7areRsjt5dJXqHOsi28AAKDV5oQAAABos4Y8LKrzA8KUD1xDPlSuuu5J&#13;&#10;Uc0D+JMZ+xmnfNr+Zyk7mbIs1jhfGsfgG0P+8Y9//Oz7089OjIN28PLPyspK6nNtq/vPZQxtGHOu&#13;&#10;Yx+Mx8vAzY6BNZ4uXmJmvWjX/mM/AgC/+8E9iPXC38nassbWpLnxrMOYU695yv4XFhaKXq8XLTHC&#13;&#10;wcHB3d/+9rf/eygxQpbPpycoCzXOcdrOUj5u/xIjzNau6m2E3F4ufYU6z7r4BgAAWq90bwQAAHD6&#13;&#10;7QFN+DrLssZ9lQm3UQasH6JuWUGdGNsoA5SF2u40ZTNvb3Nzs/fpp59+0el0fhrjoB38DWhvb684&#13;&#10;PDxMfb5tdf+5jKENY8557L5Fu/kxsMZiZs3A/gQATed9I+xP1gwxs0/kHwNJEdo35jYnLO90OsXS&#13;&#10;0lK0/p48efLJpUuXPhme/qjQTFEWO4FBii9CqKI81jYmrRey7jT1Z21X9TZCbi+XvkKdZ110AQAA&#13;&#10;FJIjAAAA/P8bJAkScuirTNS+jQkSxqmTKkHCLG1rlzzh8ePH71+8ePH9WAfuixcvTv+lPOVJkCBB&#13;&#10;gvE3I6ZiYH5ihnXDfgUA7eDdIuxXWDNxs1/UKwaSIrRz3G1NjDD4G9LKykqxsLAQa547d+/e3bh6&#13;&#10;9eqd4R+PajLhz+tUFrJtFeVV1pmkXsi609SftV1V7WNtM4e+Qp1/XHgBAAD8P3NCAAAA8C8NeYhU&#13;&#10;9weHqR7GTvOw+SRQ3arqxfgGhVlfhGjCCx8nU8zvpbLBN4rcu3dvY/AiTYwDd/CNKb1eL/X5NukL&#13;&#10;Wqn7z2UMbRjzv4/fmOxX5lefmImbdYPh/cr+BQDpfv/6HUyo/Yv6rR3uk+0X+cfA3/HbGfM2P3cb&#13;&#10;JERYXV2Nlhih3+8/uHbt2k+GEiOM/Uz4R8qKBpRJjDB5XKatO+k4qmpXVftY28yhr1DnWhfkAAAA&#13;&#10;Q0r3SQAAAP92o9SMr6csa95Xmah9GbhNmaBeFXVSlpcZbbcM2df29vbaxsbGF4uLi2/FOHAHfxPa&#13;&#10;29srDg8PU59zW91/LmNo07hzHbtvx25HHKyzuFk7sK8BQC68L4T9DGsnbubYrDhIitDOceeQmCGV&#13;&#10;TqdzmhQ+lmfPnn1+4cKFD4anPyo0FZeF6CvVdmOUV1knRL1J687SZpZ2VbWPtc0c+gp1rnUBBgAA&#13;&#10;8G8kRwAAAPixmyUJEnLoS4KEuPVCJ1HIsW3MsrHbPH369KPz58//JtbB++LFi9N/KU97EhTkM4Y2&#13;&#10;jDn38ftwZ3viYK3FzfqB/Q0AYvFuEPY3rJ+4mWNz41D3tanj+CVFSNv/3Nxc0e12i4WFhVhz3bl/&#13;&#10;//7WlStXbg3/eFSTCX+eW1mubavcRsp6k9adpc0s7apqH2ubOfQV6hzkIgwAAOBHzAkBAADA/9SQ&#13;&#10;h0uxHyieZDb+mA+HQzzoHjemVT2MD/2iwUkx28sZdXlZ5GSKObxUNvjGkXv37m0MXrSJcfAOvlFl&#13;&#10;dXU16YfHBqfcNr/EldMY6rh2TYt53WMqDuYYK25iZ/1gkv3NvgeA33/gWh/rFzJ25mitjak94/c8&#13;&#10;KW3/Z86cKXq9XrTECP1+/8GNGzd+NpQYYexnvj9SVtSkLEXbccqr2sYkfUmMUPHpo5AYYdLzrYsw&#13;&#10;AACAVyjdMwEAAIy4aWrGV02WNe+vTNi+DFg/RN0yUp2Q5aHa1q5se3t7bWNj44vFxcW3Yhy4g78R&#13;&#10;7e/vD17ySZooIfVpN5fTfh1//dT9V2au4/et1+2Jg7UWO2sI9kEAGJd3fbAPYh3FzhzbHQdJi9s5&#13;&#10;7raPYZDwvdPpROvv2bNnnw+S2g9Pf1RoGl4Wsm0V5VXWmaReyLrT1K+qbRXtQ28vt/5CnG9djAEA&#13;&#10;AIwgOQIAAMDrbpwkSMihvzLhNiRIyK+8LskVKtned99991mv1/tlrIP34OCgePHiRQ7n3lb3n8sY&#13;&#10;2jTunMfvA5vtioX1Fj+sI/ZFAPiBd3qwP2Idxc8cxaFJ6yMxQn3HkLL/ubm5YmVlpZifn481152H&#13;&#10;Dx9+ePny5b8O/3hUkynK6pTcIHXiA4kR4rSrehsht5dbfyHOQy7IAAAAXkNyBAAAgHFuniRIyKG/&#13;&#10;piZImKS+BAnh2+ZS9tLPv/766/948803//D9qagX4+A9Ojoq9vb2iuPj49Tn3lb3n9s42jLunMfv&#13;&#10;A5rtioX1Fj+sJfZLANrDuzvYN7GO4mee4tDk9ZEUwRimtbi4WCwvL0f7W0y/339w+/bt362vr381&#13;&#10;HIJXhWZU2GpSFrJtjPIq64SoF6v+rO2q3kbI7eXWX4hzrosyAACAMcwJAQAAwOs15OFT3R86pnyQ&#13;&#10;O83D6hDfElBlvXHGeDLjNqooD9U297KX5jf4ZpKbN2++N3ghJ8bBO/jmlV6vd/rCUcrTXw7fguPF&#13;&#10;t/aNO+fx57JPikXcOVpz8bOW1pK898t//wcA0/wOgVz3UZqxnoifeY4fC+tj/DmNu83PyQbJEAZJ&#13;&#10;EbrdbrTECDs7O3/b2tp6dygxwqjn0U15Th2y7SzlRTH7uwrjbidUvUnGOO32q2hX9TZCbi+3/kKc&#13;&#10;d12UAQAAjKl0DwUAADDBTVQzvh6yrHl/ZcJtlIHblJnWKyNso0zQtnZlm5ubvY8//vijXq/3y1gH&#13;&#10;cL/fL/b393M4/7a6/9zG0ZZx5z5+31rdvlhYc/HDmmJ/BSB/3sPBPov1FEPzFAtrJPGzMUxvkMR9&#13;&#10;ZWWlmJubizXXnYcPH344SFY//ONRTRpeFrLtOOVVbSNlvUnrztJmlnZVbyPk9nLrL8S5yMUZAADA&#13;&#10;BCRHAAAAmPRGSoKEXPorE7XPJUHCJHXLSHVSljc9ucJLP//666//48033/zD96ejXowD+Pj4uNjd&#13;&#10;3T39P/H5N4ffAcbQ0rHnPH4ftmxfLKy5GGJNsf8CkJ73bbDvYl3F0DzFwho1Z/y5jDv1OFL3f/bs&#13;&#10;2WJ5eTlaf/1+/8Ht27d/t76+/tVwGF4VnlGhy6gs1XZjlFdZZ5J6IevO0maWdlW1j7XNnPoLce51&#13;&#10;gQYAADChOSEAAACYTEMeSjXhYWSqh7yhH2SHqBvrJYKU5a8rq/u3dLw0h8E3l9y8efO9wQs7MQ7g&#13;&#10;wTezrK6uFp1OJ+lLUYO+2/5SWC5xqHP8mhj7Ou8TYmGeqWMojs1cU+tK3fdf+zKAczS4B8K6imGo&#13;&#10;ueLvvKHnYNz1Xf+U/Q8SR547dy5qYoSdnZ2/bW1tvTuUGGHUM+U6PWuWGGHMXX6SwyNQ3VnazNKu&#13;&#10;qvaxtplTfyHOvS7QAAAAplC6nwIAAJjyhqoZX+1YNqC/MmH7MmD9EHXLSHVCbyNU29qVbW5u9v74&#13;&#10;xz/+n/Pnz/8m1kF8eHhY7O3tJX9BK4dTsDG0d+w5j983T7c3HtZeDLG+2K8BmJx3ZrBvY23F0Vyt&#13;&#10;u3G1dw65jDuX5AypLCwsFCsrK9H+zvH9XHfu37+/deXKlVvDPx7VpOFlIdvG3Ma4dSapF7LuNPWr&#13;&#10;altF+1jbzKm/EOcjF2oAAABTkhwBAABglpsqCRJy6a+pCRImqR+7XowkCmXN2lZdNnabL7/88p23&#13;&#10;3377s+9PSb0YB/Hg70n7+/tFv99P/oGstvef2zjaMu46zMGHJdsbD2svjlhfsK8DvMx7MdjXsb60&#13;&#10;MY72mXrEou7rVOfxtz0hQS5jWFpaKjqdTrT++v3+g7/85S+/3tzc/HY4DKNCNOHPU5Tl2nac8qq2&#13;&#10;kbJerPpVta2ifaxt5tRfiPOvizUAAIAZSI4AAAAw641Vcz5tUPckCWXCbUiQEG4bbUiCUEnZ9vb2&#13;&#10;2sbGxheLi4tvxTqIDw4OihcvXuRwHjaGzMbRlnHXYQ4+FNneeFh7scQag30faAvvvWDfxxojjvab&#13;&#10;usWiCetU1znkMu62J0aYn58vut3u6f+xPHv27PMLFy58MByCUeFpQFnItlWUV7WNlPVi1Z+1XdXb&#13;&#10;CLm93PoLdf51wQYAADAjyREAAACquLmSICGX/uqUIGHSNiHqlpHqSJAQsezp06cfnT9//jexDuKj&#13;&#10;o6Nib2+vOD4+Tn0ezuF3QS6/k+r8+7QJ1wTGZZ3MVyyxxuB4AKiId1rA8WCdEUtzbVJMJEUwdmMo&#13;&#10;irNnzxZLS0vR/u7w/Xx37t+/v3XlypVbwz8e1aQBZSHbxiivss4k9ULWnaXNLO2q3kbI7eXWX6hz&#13;&#10;kgs3AACACswJAQAAwOwa9PCq7g8vUz4QDv3gO0TdWC8djFMe8sWOFC+inAQoG2ssg288uXfv3sbg&#13;&#10;RZ8YB/HgG11WV1dPX2RKeSoc9J36VJzDGHIax7Rjb8A1Qbbj8q5Ne+Nh/cWSydfYWsP/PB5+7B+A&#13;&#10;8wy4NqXatca9u7k2MyZNWKu6P3uQlCD9GAbJELrdbrG8vBwtMUK/339w48aNn1WQGCHE89+iiP+s&#13;&#10;+nVtZ912UUiMUHWbWdpVvY2Q28utv1DnYBduAAAAFSndYwEAAFR4k9Wcr1Usa95fmXAbZeA2IeqW&#13;&#10;GdWZpTzHtsnKtre31371q1991ul0fhrrQD48PCx2d3dzOBcbQ2bjaNvY6zAH3wTd7nhYf/HEeoNj&#13;&#10;BwjNuyjg2MF6i6X5iklz1kpC5vqPI/UYFhYWipWVlah/H3jy5Mknly5d+mQ4DKNCVJOyXNuOUx67&#13;&#10;ziT1Qtadpc0s7areRsjt5dZfqPOwCzgAAIAKSY4AAABQ9Y2WBAk59VcmbF8GrJ8qQcI49VInSHhd&#13;&#10;eeOSILyu7PHjx+9fvHjx/VgH8uBvTfv7+4NvYkn+AShJEvIbR9vGXoc5+KCimNgHxBNrDo4pYJJ7&#13;&#10;fsBxhTUXT/MVk/asV53nIDFCPmNYWloqOp1OzPnu3L17d+Pq1at3hn88qkkDykK2raK8qm2EqBey&#13;&#10;7jT1q2pbRftY28ypv1DnJRdxAAAAFZsTAgAAgGo16KFWEx5qpnxYHPKh+EmR7uWAkwrGlrL8pMjv&#13;&#10;JZaTkGWDb0S5c+fOLwYvAsU4kAcfZhp888vy8nIO52NjyGwcbRv78Bxy/uYy7+O0Oyb2gTDxFNN2&#13;&#10;rrl1h+qPqdf9A+Ied4DrR9wr5hZT87UPGJs55Dr2HMaRegzz8/NFr9eLmhjh4ODg7rVr134ylBgh&#13;&#10;+LPYV5THLss5MUIV7w+ErCcxQtpt5tRfqHOxizgAAIAASvdbAAAAgW64mvN1h2UD+isTti8zql9W&#13;&#10;WK+KOqG3kWPbZGWbm5u969ev/6nb7f481sF8dHRU7O3tFcfHxzmck40hs3G0bex1mYdvaxYT+4CY&#13;&#10;Yv3BcQn15f0PcFxi7cXUnMXE2No8Dwmr8xnD2bNni6Wlpaj34I8ePfpwbW3tz8NhGBWimpTl2jbm&#13;&#10;NsatM0m9SevGqF9V2yrax9pmTv2FOhe7mAMAAAhEcgQAAICQN10SJOTUX5lwG2XgNnVOkDBOnZDl&#13;&#10;jUuC8Lqyb7/99j/feOONP8Q8oF+8eHH6L/UpUYKEfMfSprHXYQ4+MCgu9gUxxT4AOIZJxzsc4BjG&#13;&#10;+iOu9qV6xURSBGPPaRypxzC4b15eXi4WFxej9Xl0dPTo1q1bv15fX/9qOBSjwtSAspBtqyiPXWeS&#13;&#10;eiHrztJmlnZVbyPGNnPqL9T52AUdAABAQJIjAAAAhL7xkiAhp/4kSJisrgQJs7XNts+///3v/+ud&#13;&#10;d975Yn5+/o1YB/Th4WGxt7eXxYthkiTkN462jj/3Ofjwn7jYF8QV+wHg2Gc83rsAxz/2AcTWnNsX&#13;&#10;E0kRjD23saQew5kzZ4putxv1nnd/f/+/f//73/9ue3t754cwjApRgLK69RmjPHadSeqFrDtLm1na&#13;&#10;Vb2NGNvMqb9Q52MXdQAAAIFJjgAAABDj5kuChJz6lCBhsrpV1cs9QcLryuuUXGGsss3Nzd7HH3/8&#13;&#10;Ua/X+2Wsg3nwd6j9/f2i3+8n/zCQBAn5jqVNY6/LPHx4T1zMW1yxLwDOMXXiHQjAOQb7grias7hY&#13;&#10;t+bPIZfxG8e/7jU7nc7pv4jz3Xn48OGHly9f/uvwj0c1yags1XZjlFe1jRD1Qtadpc0s7areRsjt&#13;&#10;5dpniPOTizsAAIAIJEcAAACIdQMmQUJOfZaJt1FmUj9FvdRJFHJsm7Tsyy+/fOftt9/+7PtTVC/W&#13;&#10;AT1IjjBIkpDJudkYMhtHW8dfh3n4wK64mLfYYn8AAGgb71VhfxBbcxaXJq5bneeR09hzGEvqMczP&#13;&#10;zxfdbvf0/1j6/f6D27dv/259ff2r4VCMClNNynJtG3MbqevFql9V2yq3EXJ7ufYZ4pzsAg8AACAS&#13;&#10;yREAAABi3oQ165MtZQP6KxO2LzOqHzP5QVV1QpbnlgQheJ/b29trGxsbXywuLr4V64A+Pj4+TZDw&#13;&#10;z3/+M/mH/iQnyHMcbR1/Hebhg7piY38QX+wTAABN5T0q7BNia97i0uR1q/s8chm/cfxLp9MplpaW&#13;&#10;ovb57Nmzzy9cuPDBcBhGhShAWd36jFEeu84k9SatG6N+VW2r3EbI7eXWX8hzsos8AACAiCRHAAAA&#13;&#10;iH0jJkFCbv3VKUHCpG0kSAhXXqfkCmOXPX78+P2LFy++H/OgPjg4KJ4/f57FB/2MId+xtGnsdZqL&#13;&#10;D+iKjXmLL/YLAIA6884U9g3xNW+xacu6SYrQrLGkHsPc3FzR7XaLhYWFmHPeuXv37sbVq1fvDP94&#13;&#10;VJOMylJtN0Z57DqT1AtZd5Y2VbSton2sbebUX8hzlAs9AACAyOaEAAAAIK6GPRRrwsPRlA+dQz9g&#13;&#10;D1F33BcXYrxIkbL8ZIb5Z1t26dKlT+7cufOLo6OjR7EO6sG3yqyurp6+SJXB+TmLMfjGoWbFscnr&#13;&#10;0KQ4i4151ym+Ysyr9gv7BwDAZNdO4J5LfGPOnXrFxt+YrUOuY0k9hsXFxaLX60VNjHBwcHD32rVr&#13;&#10;P6lpYoRQz41zKB93GxIjVNu2ivaxtplTfyHPyy70AAAAEijdjwEAACS6IWvWV3yWDeivTLiNMnCb&#13;&#10;EHWrrFcm3kaZaNtlrn1ubm72rl+//qdut/vzmAf28+fPBy84ZfENyMaQ71jaOP66zMO3l4uNuYsx&#13;&#10;9hEAgJx4Jwr7iBibt/i0ee3qPheJpPMax+DvS8vLy6fJEWJ69OjRh2tra38eDsWoMAUoy7HP0NuO&#13;&#10;tY1Q9ULWnaXNLO2q3kaMbebUX8hzs4s+AACARP6vAOzdTWhd57ko/rUkWdqSHDnkEGvgaFCKJ7nB&#13;&#10;g1BuSDy8De3Ao3svLQQO+F6OB5tiatA50EHx0QkZFHJ1yBnpFof+A4FAOz45pIQMnWAoHZgTT0Lp&#13;&#10;QPbADtcXhOW9JUvy31u3aVWf1tof633X+671+4FpyXrer2ctrQ9p7WcrjgAAAFDnQ5kCCamN1+QC&#13;&#10;CaPEV11MIVZMXUUO6mobfNvm5ualM2fOrD45VS3F+sHe29srHjx4kMTLZqmcos3DGnJbhw/hyo21&#13;&#10;yzOOEwCA2Lz/hGNFjq1dfuy/ZqwjpfkrjPD/nDhxolhcXIz6O6Xd3d1bn3766Y8vXLjw5dFUPCtN&#13;&#10;CW1LtW0V22PHjBo76g+LwggKI0xybnbjBwAAUKMpKQAAAKhPw/5Y1oQ/mtb5B+nHRfg/1j8OMJeU&#13;&#10;XpAI/Q0bj2tqG3vbH7cPvonl3/7t3/7b4AWkWD/YMzMzxalTpw6/eabuU+Rg/BRO0ym9fOelysK+&#13;&#10;aMmxEjo3bcxPm9cuz6R8nDheAICm3NOAZ6V08mzt5Jafpuw/v8NvXi7rnsegGML8/Hxx8uTJqIUR&#13;&#10;7t+///6VK1f+65HCCNn+rTVi2xjbY8cMk5Nx+pwkXmGEvMYLeX524wcAAFCz0rMZAABAIg9ozfn6&#13;&#10;zrIBY5Y191EGbhMitqq4MoE+yoDjlzXMqZJt/+f//J+3X3jhhb+L+YO9u7tbbG9vp3KONo+E59LG&#13;&#10;+ee0Ft9QLj/WLtc4bgAAJuHdJhw38mz98mP/NXstKc0/pQINdRoUM19cXCympqZirnnr3//936+c&#13;&#10;O3fuk6P/+VlNAmxLccxJ+65i/Kr6CBEXMnaSNlW0rbKPkP2lOmaoc5UbQAAAgARMSQEAAEAaGvQH&#13;&#10;tCb8IfVxBX3G/gN53S8HVBX3uIKYYfuYpP9J+h5n3Nq/EeVv/uZvrn7++ef/ffBiUqwf7NnZ2eL5&#13;&#10;558vTpw4UftLYCl9S1BC163cr7uNefnVN6/Zf7mv3fEh16R/3Dh2AIC67kHch+DZJ+1cWz855sfv&#13;&#10;hs0/5bmkMI9Op1M899xzUQsj9Pv9L370ox/955oLI9Txt9pJ5jRs31X8XV1hhDF/pCc9JRQKI6R0&#13;&#10;zXqsMAIAAEA6Ss9oAAAAiT2oNefrOcuGjFnW2EcZuE2I2Crjqoipc3uotmWd8+l2u0vvvvvuvywu&#13;&#10;Ln4v5g93v98ver1eKudp80h4Lm1eQy5r8U3k8mP98o1jCADgG95bwjEk19YvR+bXzrUoBp3ePKan&#13;&#10;p4vFxcXD/43p9u3b/7iysnLtaCqelabj0pjQtpBtY2yvMiZEXMjYSdpM0q7qPmL0meKYIc7PbgQB&#13;&#10;AAASozgCAABAig9rzfqESdmA8ZpcIGHU+NSKHwwTk2sBhaSLK3z11Vc//Pa3v/1PT05XS7F+uA8O&#13;&#10;Dort7e3i0aNHSXwQT5GEtOfSxvnnth4fqJUj65dvHEsAQLt4RwnHkZxbvxyZn7UoipDmPDqdTjE/&#13;&#10;Px91zN3d3Vuffvrpjy9cuPDl0XQ8K1WRt9XVbwrbY8eMEjdq7Djx47aZpF3VfcToM6XxQp6j3QwC&#13;&#10;AAAkaEoKAAAA0tOwP6414Y+sdf4B+3ER/o/7IV40eFzR2oaNmaSPKraPO79Q4z4OPZ+zZ8/+8uc/&#13;&#10;//mbgxeXYv1wT01NFc8991yxsLCQxItiXppLey7jzt+LsvItR+mt33Ei3+R7LDmmAMA9gXsCPK/I&#13;&#10;ee45IN8c+X2v/ZHLXOr0zd/eYhdGuH///vtXrlz5r0cKIyT9d9EK+61i3Em2Dzu/KmKKIs/CCOO8&#13;&#10;nzHuWKH6iNFnSuOFPEe7GQQAAEhU6ZkNAAAg4Ye2Zn3lZtmA8cqa+ygDtwkRW2VcFTF1bg/VtvYx&#13;&#10;7969u3r69OnVmD/g+/v7xYMHD4qDg4NUztfmkfBc2ryGnNbim8blSA7kHccVAJAn7x7huJJ365cn&#13;&#10;87OeXNagKMKfzM3NHRZFiPk7mifr3vriiy/+5/nz5z8/+p+f1WTMbaH6DTVmCturjAkRFzJ2kjZV&#13;&#10;tK2yjxh9pjReyPOVG0MAAICETUkBAABAuhr2x7Ym/NG17j9oh/4DfojYKuOqiKlze8hvPHlcw5h/&#13;&#10;tLy8vP7555//9/39/duxfsCnp6eLU6dOFZ1OJ4kXyLxM95fn4pusrKWt+Q6dI9/a6FiRd5p2XDm+&#13;&#10;ACDf67drOJ495L1JOSDvPDVtP/odezPnksI8pqamiueee65YWFiIWhhhe3v71z/60Y/+c4TCCHX9&#13;&#10;7VRhhHBxIWMnaVNF2yr7iNFnSuOFPFe7MQQAAEhc6dkNAAAgg4e3Zn2lZtmQMcsa25eB25SB+i4z&#13;&#10;i5lke4ptg4/Z7XaXfvazn729tLT0g5g/4Pv7+8WDBw+Kg4ODVM7Z5pHwXNq8htzW4xvF5UkO5B4c&#13;&#10;awBQH+8T4ViTd3kglxw1bT82YT2prUGB6z85ceJEsbi4GPV3LU/WvfW73/3uH8+ePfvLo//5WU2O&#13;&#10;6zLytlTbDrM9xZhR4saJz60wQhOKItQ1ZqhzlhtEAACADCiOAAAAkMsDnAIJKY5Z1thHGaFNiIIK&#13;&#10;qRVSqHN7HUUQQvX7Z9tu3rz5/VdeeeW9J6etpZg/5L1e7/BfCqdLhQnSn0ub15DbenwgVp7kQe7B&#13;&#10;MQcAYXl3CMeb/MsBueapSfuzKWtJaR2KIvzJ4PcoCwsLxezsbNRxd3d3b/3iF7/4H91ud/NoSp6V&#13;&#10;rgDbUuw3he1VxoSIGzV2nPhx20zSruo+YvSZ4pihztduFAEAADKhOAIAAEBOD3EKJKQ4ZllzH2VC&#13;&#10;8QokVL896SIIz9re7XaX/vmf//n/63Q6r8f8Id/b2ysePHiQzAtvqZy2U7t8KJJgPXIuV/Ig/+DY&#13;&#10;A4D4vCOEY0/+5YGm5Klp+7MJ61EUId25nDhxolhcXIz+O5N79+6tLy8vrx9Nx3Hpirytrn5T2F5l&#13;&#10;TIi4UWNjxFfVtso+YvSZ4pihztduFgEAADKiOAIAAEBuD3IKJKQ4Zm4FEkZto0DC5H2k2DZKv5ub&#13;&#10;m5fOnDmz+uTUtRTrh3zw+65er1f0+/0kPhyX0mnbXKyjCevxoVe5kgf7AByDAPBs3gXCcYj8y0VT&#13;&#10;86QogjXkMp8U5jH4fcjCwkIxOzsbddzd3d1bn3766Y8vXLjw5dGUPCtdY25Lsd+QbWP2MWxMiLiQ&#13;&#10;sZO0qaJtlX3E6DPFMUOds90wAgAAZGZKCgAAAPLSsD/KNeUPtHX/ATz0H/xHjX1ccVwVfT2O1Me4&#13;&#10;/YdsW0e/f7SysnLt3/7t3/7b4EWoWD/k37zstbS0lMQH4QanbS/jpZ0X68hrPU3LuVzFy4Nc2Ac4&#13;&#10;Bp/+BwBNvc5BCscifhfgOdQx49hu/nr8zSHdvJw4caI4depU9MII9+/ff//KlSv/NUJhhFT/fhqy&#13;&#10;MEKsv4kXRfV/71cYodo+YvSZ4pihztluGAEAADJUep4DAADI9IGueV99WTZgvLLmPsoIbcoAsVXG&#13;&#10;VRGT8vZQbaOMeffu3dXTp0+vxvxBH/zuq9frFf1+P4lCCSmdulO7jDThstbEb6XOZU2+EVyu5MJ+&#13;&#10;AMclAE3n/R4cl9gPctHGXDVtnzZlPamtQ1GEP/mmgHjsoghP1r71xRdf/M/z589/fvQ/P6vJcV1G&#13;&#10;3haybQrbq4wJETdq7Djx47apom2VfcToM6XxQp+73DwCAABkakoKAAAA8tTAP9I14Y+2jyvod5I+&#13;&#10;YrwAEOIFhirjqoiZ9Bs1Qn4rSB3fglLZmMvLy+sff/zxm/v7+7dj/aB/8xLY0tJSEh9yS+2bi1L7&#13;&#10;VqcGXJsb+bKub44r7FO5IMJ+sC9I9bh0jAKQwjXIdYhUj1E8S3nGlyv7tF3rSfHvCgoj/MmJEyeK&#13;&#10;U6dORS+MsL29/esf/ehH/7miwghR/mZZYb9V9K0wQtqFEep+ByTEmnIZL/R5280jAABAxkrPdQAA&#13;&#10;AA14uGvW11qWDRmzrLmPMnCbOmNTigm5PcW2lfTb7XaX3nnnnb9/4YUX/i7mD/rg92C9Xq/o9/vJ&#13;&#10;fBuweeQxn7avI8c1+cZvuZIP+wMcrwCkzLs6OF6xL+RDvtqzX5tSFMF80p3LN4XCYxdFeLL2rX//&#13;&#10;93+/cu7cuU+O/udnNTmuywDbUm1bxfYUY1KKnaRNFW2r7CNGnymOGerc5SYSAACgARRHAAAAaMoD&#13;&#10;ngIJKY6pQMJ48VXGpV4AYdLtSRdBOG7b9evX33j99dd/8eT0tRTzh31vb6948OBBMi/PpXT6ViTB&#13;&#10;Opq2Jh9UlS/5sD/AsQtAXbyPg2MX+0Q+5Kvd+7Upa1IYIe25nDhxolhcXIz++4d+v//FBx98cKXb&#13;&#10;7W4eTcmz0jXmthT7zWF7lTEh4saJVxghXJ8pjhnqvO1GEgAAoCEURwAAAGjSQ54CCSmO2fQCCaPG&#13;&#10;N7VAwqR91FVAofZ+u93u0rvvvvsvi4uL34v5wz74nViv1xu8vJXMB9YUSchnPm1fR45r8sFU+ZIT&#13;&#10;+wQcxwCE4J0bHMvYJ/IhZ/ZtU9ekKELacxn8TmFhYaGYnZ2NvfatO3furK+srFw7+p+PaxZgW139&#13;&#10;hu47Vh/DxoSIGzV2nPhx21TRtso+YvSZ4pihzl9uKAEAABpEcQQAAICmPegpkJDimAokjBebWoGE&#13;&#10;YWLqKnKQY9s/23bz5s3vv/LKK+89OYUtxfyB39vbKx48eJDMS3UKJOQzH2vJc00+hCpncmKfgOMa&#13;&#10;gFF5rwbHNfaLnMiZfdumNSmKkP5cTpw4USwuLkb/3cHu7u6tX/ziF/+j2+1uHk3Ls1I25rYmtq1i&#13;&#10;e+yYEHGjxo4TP26bKtpW2UeMPlMcM9T5200lAABAwyiOAAAA0MSHPQUSUh0ztyIJKRRIGDY2ZiGF&#13;&#10;lLcnXwThWdu73e7Su++++y+Li4vfi/kDP/j9WK/XK/r9fjIfQlMkIZ/5tH0dua7LB07lTE7sG3Cc&#13;&#10;A/D07wbAcY79Ii/yZa5tX5PCCGnPZfC7gIWFhWJ2djb62Pfu3VtfXl5eP5qS41IWYFuqbVPYPmxM&#13;&#10;1X2FjI0RX1XbKvuI2W9qY4Y6f7uxBAAAaCDFEQAAAJr6wNe8T0o0pUhCbgUSRm0TqqBCzOIHw8SE&#13;&#10;7iPHAgqV9bu5uXnpzJkzq09OY0sxf+D39vaKBw8eJPOynaIEec2n7evIdV0+WCpvcmL/gOMeoB28&#13;&#10;G4PjHvtGXuTMXK0pn7UoivAfnThxolhcXIz+vL+7u3vr008//fGFCxe+PJqWZ6XsuJQG2Baybei+&#13;&#10;Y/UxbEyIuHHix/nBUxghz/FCn8PdYAIAADSU4ggAAABNfuhTICHVMZteIGHU+FwLJAwTU+f25Isg&#13;&#10;PGvbxsbGysWLF9/rdDqvx/yBH/yurNfrFf1+P5kPlKV0Kk/xsqJIgnXZB3ImL9g/4GcBwLsv4OfA&#13;&#10;PpIXOTNX68p/Hebzl5/fFxYWitnZ2ehj37t3b315eXn96bQ8K2Vjbkux3xS2x44JETdq7Djx47ap&#13;&#10;om2VfcToM8UxQ57D3WQCAAA0mOIIAAAATX/wUyAh1TEVSAgbW1UhhdwLJBy3vY4iCCO13dzcvHTm&#13;&#10;zJnVJ6eypZg/9Pv7+8WDBw+Kg4ODlM7n5pLJfKwl73X5sKi8yYt9BPjZANLivRbw82EfyQv55U1R&#13;&#10;BOvIeU6pzOXEiRPF4uJi9Gf0/f3925988sn/uHDhwpdH0/KslB2X0hrapl74oIqCBlUWMghV7EBh&#13;&#10;hHT6THHMkOdxN5sAAAANNyUFAAAAzdbAP/o15Q/Bdf+h/XER/mWEOl+ieFxU91LJ48B9VLF93PmF&#13;&#10;GnfStn+0srJy7ec///mb/X7/i5g/9NPT08WpU6eKTqeTzEtwqb0YaD7W0tR1NXUfyFu9eZGbPPaR&#13;&#10;/QR//Wfjr/0DiHG+Ady/ehb0+wN587s166p2LXKb9lympqYOiyKcPHkyemGE+/fvv3/58uXvVlQY&#13;&#10;IYm/NQYYd5Ltw86vquIKTS6MMM77DpOMF6qPGH2mOGbIc7mbTQAAgBYoPf8BAAC05AGweV/7WDZo&#13;&#10;zLLmPsrAbcpAfVcZFyumzu0pth2p37t3766ePn16NfYP/v7+fvHgwYPD/03lVJrSKT3Fy0uTLnlN&#13;&#10;/dbmnNblm7PlTm7sK8DPETA676KAnyX7CrlpV+6aup+btK4UiyKYz380NzdXzM/PR3+W3t/fv33j&#13;&#10;xo0r58+f//xoWo5LW4BtqbaNsT12TIi4ceLH+eFrYlGEkP2mNmbIc7kbTwAAgJaYkgIAAIB2aOAf&#13;&#10;AZv0h+G6/wAf+oWDx0WYFyCqjIsVU+f2Or+d5XEV/S4vL69//PHHb+7u7t6K+YM/PT1dnDp16vBl&#13;&#10;tJS+vSih64tvmrKWRq/LNxrKXcjcyE9e+8r+gmp+jnw7PLTjZxpw/+nZDrlpx3Hl95fWMu6c5OfP&#13;&#10;TU1NFc8991yxsLAQvTDC/fv33798+fJ3RyiMUNnf/hJpm8L22DEh4obZD5P0PUmbKtpW2UfMflMb&#13;&#10;M+T53I0nAABAi5SeAwEAAFr4MNi8r20sGzJmWXMfZYQ2Zc2xZaSYGH1Msj3FtiP1e/fu3dXTp0+v&#13;&#10;xv7BPzg4KLa3t4tHjx4l8w24qZ3Szcd62rAu34Atd/KDfQZ+BqEpvDMCfgaxz+RH7uzrZq4rxbUo&#13;&#10;0vCXzc3NHRbojv2Mu7+/f/vGjRtXRiiKcNz2UMUJ6mpbxfZYfQwbM0pcyNhx4sdtU0XbKvuI0WfK&#13;&#10;44Y4l7sBBQAAaKEpKQAAAGifBv5xsClV9Ov+g/zjIvxLC6G+WaLKuKpeYkn5G0jq/NaWSvpdXl5e&#13;&#10;//jjj9/c3d29FfMH/+g39yR0Tk/uW5YSu+Z5oTWTdeW0Nt98KHeh8yNHee4z+w3q/xn0bfb4efAz&#13;&#10;Ae4f8awmP7nmz3ytq+r1yG/685meni6WlpYO/+YUuzDC/fv33798+fJ3RyiMkMTfBytsG2t7roUR&#13;&#10;Rn1vIMY7BgojVDemwggAAABkr/RMCAAA0OKHwuZ9xWLZkDHLBPopI7QpA8RWGRcrJuftodqO1O/d&#13;&#10;u3dXT58+vRr7h//g4KDY3t4uHj16lMw31qZ2Wk/xMtOkS1+Tvyk5t7X51mr5kyPsO/BzDVXw/gb4&#13;&#10;uca+kyP5M1dra9p6FHf+yzqdTjE/Px993P39/ds3bty4MkJRhOO2hypOkHIR+iq2x44JETdq7Djx&#13;&#10;47apom2IfkL3meKYIc/pbkYBAABabEoKAAAA2quBfyxsyh+Qq6rWH/tFgZAvP1T9LRbDflNHjG/8&#13;&#10;GOZbTUJvH3f+IV+WGrrt8vLy+scff/zm7u7urZg//FNTU8Vzzz1XnDx5MqXzum9fynBO1pL/2nw7&#13;&#10;ovzFypE85b3v7D9o5s/1pP9wPDgewP0fnr3kSP5Sn2+T94X1tGdOqcxlZmamWFpaqqUwwv3799+/&#13;&#10;fPnyd0cojDDJ3xjr/PtjnduHnX+smFHiikJhhElyF3tuOYwZ8pzuZhQAAKDlSs+GAAAAlM372sOy&#13;&#10;QWOWNfdRRmhT1hxbJhST8vYs2t69e3f19OnTq7FPAIPfsW1vbxe7u7tJfZOsueQ3J+tpxtp8o7Qc&#13;&#10;yhP2IeBcFOc5DMC5CPtQnuTPfNu8thTXk2KRhlSeuzqdzuG/2Pb392/fuHHjyghFEY7bnmPbFLbH&#13;&#10;jhklLmTsOPHjtqmibZV9xOw3tTFDntfdmAIAAFBMSQEAAAAN/ONhk/6gXPcf7sf5NoRR2zwO1HeV&#13;&#10;cVV968ak3/ARY3vWbZeXl9c//vjjN3d3d2/FPAEMXmo7efLk4bf9pPTBotS+lck3V1lPW9bmWxTl&#13;&#10;UJ4YZx/aj0Aq56Jc/gG4f8OzlDzlkkPzTWd9jq125TiV+czMzBz+/aiOwgj3799///Lly98doTBC&#13;&#10;U/+WGHJ7UUz+N+Bh+xk2ZtS4FP62P0mbcecXso+Y/aY2ZsjzuhtTAAAADpWeEQEAAPjjQ2Lzvra0&#13;&#10;bNC4ZQL9lBHalDXGlpH7KjPenkXbu3fvrp4+fXo19glg8Pu2Xq9X9Pv9pAolpHaKT/GS07TLYNO/&#13;&#10;jTy39fl2eDmUK+xLAIC8eKfK/pQn2pLHpu/3pq1PUYR85jP4vc7CwkIxOzsbfez9/f3bN27cuDJC&#13;&#10;UYTjtufYNoXtVcZU3VfI2HHix21TRdsQ/YTuM+VxQ53b3agCAADwR1NSAAAAwDca+MfESb9VYJJx&#13;&#10;U+0z9gsFIV+SqDo29jd25PwyTxbfGrO8vLz+8ccfv7m7u3sr5gngm5fdTp06VUxNTSXzEp6XE4eb&#13;&#10;k28Psz7zTT+H8ihXbd2X9ikAQNx7LzwbtTFXtOt48/tD62nanFKaz6AgwuDvRHUURrh///77ly9f&#13;&#10;/u4IhRGy+LtfhturjlEYIUzbEP2E7rOq4yWna6AbVQAAAP5M6VkRAACAv/jA2LyvKC0bNGZZcx9l&#13;&#10;hDah4uuIKxPoI+T2LNrevXt39fTp06t1nHx6vd7hv5ROq6md4lO95DTtUtj0bx/PcX2+EV4e5Qr7&#13;&#10;FQCgPt6Zsk/lS77amsem7/umrS/VQsPm9JcNimYvLi4WMzMz0cfe39+/fePGjSsjFEU4bnuObWNs&#13;&#10;j9VH3XGx4sdtU0XbKvuI2W9qY4Y8t7thBQAA4C+akgIAAAD+kgb+kbFJf3iu+w/843zTwKhtxomv&#13;&#10;st8qXx55XMGcUt6exbfJLC8vr3/88cdv9vv9L2KfCObn54vnn3/+8EW4VE6tvs1p+Hk17Nrum+DM&#13;&#10;2b6XK/lq+H61fwEA3DN5zkG+4ubSnK2vbetJbU4p5anT6RRLS0u1FEa4f//++5cvX/7uCIURsvj7&#13;&#10;XqLbUyuM8LgIUxgh9N/3x20z7npC9hGz39TGDHl+d8MKAADAX1V6bgQAAOCZD47N+xrSskHjlgn0&#13;&#10;U0ZoU9YcWyYUE6OPMsO+R2q7ubl56cyZM6tPTm9LsU8EOzs7xcOHD1M7z6d47TEna2rl+nz7u1zK&#13;&#10;GfYvAEA1vA9l/yJn8tie/d/EIrfmldd8pqamipMnTxbT09PRx97f379948aNKyMURThue11t6+w7&#13;&#10;Zh9VxowSFzJ2nPhx21TRNkQ/oftMedxQ53g3rwAAADzTlBQAAADwLA38o2OT/hidwh/9Y7zoEOob&#13;&#10;KWJ/I0cV3yRSVR/jbg/5bS7RvmVmZWXl2s9//vM3+/3+F7FPBHNzc8Xzzz9fnDhxIpkX91L89qlU&#13;&#10;vw2riS/Z+qa4NOfsnS+5lDNC7l/7GQBwr4NnFjljvFza//ZLjDXJcz55GhSjnJ+fL06dOlVLYYR7&#13;&#10;9+6tX758+bsjFEaI9re4hPoednusPuoojDDK38+LQmGE1PpMedxQ53g3rwAAAByr9PwIAADAUA+Q&#13;&#10;zfyq0bJBY5Y191FGaFcm0HeZUEyTt0dru7m5eenMmTOrT05xS7FPBnt7e8WDBw+Se6kwtdN9qpef&#13;&#10;Jl4Wm/6t4rmuz7e9y6ecYV8DAPyJ95zsb+RMPh0DTVxjqmtSFOGvGxTBXlhYKKam4n9H3e7u7q1P&#13;&#10;P/30xxcuXPjyaHqOS9+Y20K2bcL22DGjxI0aG7rvSdtN2rbKPmL2m9qYoc/zbmYBAAAYiuIIAAAA&#13;&#10;DP8QqUBC6mOWCfRRRmhT1hxbZhaTa5GDkH3/2baNjY2VixcvvtfpdF6PfTIY/G6u3+8XvV4vqQ8k&#13;&#10;pni6VyTBmtq+Rh9alk95wz4HANrIe032N/Imn46DJq9RUYT85jMohjA/P1/Mzs7WMv69e/fWl5eX&#13;&#10;159O0bPSd1x6A7Wts+8qtqcYM0pcyNhx4sdtU2X7qvqI2W9qY4Y+17upBQAAYGiKIwAAADDag6QC&#13;&#10;CamPWSbQT2oFEkaJryMu9wIIk25Ppu+bN29+/5VXXnnvyWluKfYJYX9/v3j48GHx6NEjRRIynFPK&#13;&#10;87KmZq7Rh5XlU+6w3wGAJvIOk/2O3Mmn46Ata1QUIc85zc3NHRZGqON3I7u7u7c+/fTTH1+4cOHL&#13;&#10;o+k5Ln1jbku57xS2VxlTZ1ys+HHbVNE2RD+x+k1tzNDneje2AAAAjERxBAAAAMZ7oGzeJ2LKBo2r&#13;&#10;QMLk8akVPxgmJvUiC6n2/Wfbut3u0rvvvvsvi4uL36vjhNDv94ter5fiOd98Mp6XdTV3jT6gLKdy&#13;&#10;h/0PAOTK+0r2P3Inp46FNq5RUYQ85zQ1NVWcPHmymJ6eriMPW3fu3FlfWVm59vSmZzU7rttAbevs&#13;&#10;e5jtsfqoMmaUuFFjY8SP26aKtiH6Cd1nyuOGOse5uQUAAGAsiiMAAAAw/kOlAgmpj1sm0EdqRRJS&#13;&#10;LpAwTFzqBRAm3Z5M3zdv3vz+yy+//Pb09PRLsU8Ig9/XbW9vD74FKKkPGqZ4ylckwbqssT37Rl7l&#13;&#10;D8cAAJAv7ybhGJA/OXUstH2dKa8ptbmlNJ/B7zY6nc7hvzr0+/0vPvjggyvdbnfzaIqOS+GY21Lu&#13;&#10;O8b2qvqoaqxR40LGjhM/bpsq21fVR8x+Ux031PneTS4AAABjUxwBAACAyR4sFUhIfVwFEiaLryMu&#13;&#10;RgGEKvpoRBGEZ23rdrtL77zzzt+/8MILf1fHSWFvb6948OBBci8mKpKQ/7ysq9lr9GFkeZU/HAsA&#13;&#10;QF28g4TjQf7k1bytM581pTi3lOZ04sSJYmFhoZiamqojD1u/+93v/vHs2bO/fHrTs5od122gtnX2&#13;&#10;Pcz2WH0MG1NnXKz4cdtU2b6qPmL2m+q4oc5zbnYBAACYiOIIAAAATP5w2cxPuJQNGrNMoJ+cCySM&#13;&#10;EltmFpPy9mT6vn79+huvvfbae9PT0y/FPikMfnfX7/eLXq+X3IcJFUnIf17W1ex1+gCyvMohjgkA&#13;&#10;ICTvG+GYkEO5NW/rzHNdiiI826AYwvz8fDE7O1vL+Nvb27/+h3/4hx9vbGxsHU3RcSkcc1vKfcfY&#13;&#10;nmLMKHGjxsaIH7dNFW1D9BOr39TGDH3Od9MLAADAxBRHAAAAoJoHTAUSUh831wIJ47Qra45NrZBC&#13;&#10;6O3HxTSiwEK3211aW1u7dPr06dU6TgoHBweDF+KKR48eJfUBQgUSmjM362r2On3wWF7lEccGADAJ&#13;&#10;7xbh2JBDuTV368x/XYoiHK/T6Rz+q+N3Evv7+7dv3bp19dy5c58cTdFxKZxge52FCaooJJBT4YQQ&#13;&#10;cSFjx4mftN2kbUP0E7rPlMcNed538wsAAEAlFEcAAACguodMBRJyGLdMoI8yQptQ8U0tkFBFH1kU&#13;&#10;OZi07b/+67/+pzfffPNfZmdnX67jxLCzs1M8fPgwxfO/OTVkbtbV7HX6oLHcyiOOEQDgWbxDhGNE&#13;&#10;LuXW3K2zeesyr+PNzMwUCwsLxfT0dC3j379///2f/vSn/2tjY2PraIqOS+GY21Luu4rtsfoYNqbO&#13;&#10;uFjx47apsn1VfcTsN9VxQ5733QADAABQGcURAAAAqPZBU4GEHMZVIGHy+NjFD4aJS6EAwnExjSmw&#13;&#10;sLm5eenMmTOrT055S7FPDIPf5/V6vaLf7yf3AUFFEpozN+tq9jp9uFh+5RLHCgDgfSEcK3Ipt+Zu&#13;&#10;rc1fV4pzS2lOg98nzM/PF3Nzc7WMv7+/f/vGjRtXzp8///nRFB2Xwgm211m4IEZRg1iFE6oaa9S4&#13;&#10;UWNjxI/bpsr2VfURs99Uxw157ncjDAAAQKUURwAAACDMA2fzPp2iQEL1/ZSR2pU1x8YupJBDEYVk&#13;&#10;ihxMMvbGxsbKxYsX3+t0Oq/XcXLY29srtre3By/PKZKQ6ZxymJt1NX+tPlAsv/KJYwYAms17QThm&#13;&#10;5FN+zd1a27cuRRGONzs7WywsLNT2u4N79+6tLy8vrz+dpmel8LgUB9xe59jDbI/Vx7AxIeJCxo4T&#13;&#10;P2m7SduG6CdWv6mOG+rc72YYAACAIBRHAAAAINxDZzM/iVI2aMwykX7KCG1CxVddTCGlmCZvr7Tv&#13;&#10;mzdvfv+VV15578kpb6mOk1K/3y96vV6K14BUr00pXzebej/Qpnsfc0eO5RPHDwDUwvs/OHbkVH7N&#13;&#10;3zqtTVGE401NTRWLi4vFzMxMLeP3+/0vPvvss6sXLlz48miajkvjBNtTL2yQQuGE2DGjxoYudDDO&#13;&#10;D+mkP9gKI6QxZujzv5tiAAAAglEcAQAAgLAPngok5DBumUAfORdIGCW2TKyv3IsoJDN2t9td+tnP&#13;&#10;fvb20tLSD+o4OQx+x7e9vV3s7u4m92G/FC8DCiRYm7XaV3Isp+A4AiBX3vPBcSSncmz+1mltucwt&#13;&#10;pXkNnvk7nc7hv5pysXXnzp31lZWVa09velaz47oNuL0JRQ+qLGYQu69xYmPEj9umyvZV9RGz31TH&#13;&#10;DXnOc3MMAABAUIojAAAAEP7hU4GEHMYtE+injNSurDk2diGF3AsghN5ead/Xr19/47XXXntvenr6&#13;&#10;pTpOEHt7e8WDBw+Kg4MDRRIynVMOc7O29qzVh4TlWV7B8QRAPbzLg2NKXmlGjtt0jCiKYG4pz+vE&#13;&#10;iRPFwsJCMTU1Vcv429vbv/6Hf/iHH29sbGwdTdNxaZxge+qFDVIonFBlTIi4kLHjxE/abtK2IfqJ&#13;&#10;1W+q44a8BrhJBgAAIDjFEQAAAIjzAKpAQg7jKpBQTXzs4gfDxJWZ9JFMkYNJt9+9e3f19OnTq3Wd&#13;&#10;nHq9XtHv91O8FqR6jUr5+tnke4O23QuZP/Isrzi+AODPeGcHx5bc0sw8K4pgbW2dX2pzGjyznzx5&#13;&#10;spiZmall/P39/du3bt26eu7cuU+Opum4NNa4PYeiBrH6qGqsUeNGjY0RP2m7SduG6CdWv6mOG/I6&#13;&#10;4GYZAACAKKakAAAAgBga+kfQpv2RPIWXEh6P2T6ll0SqfqGmqpd8HifSR6jtjyNsH3puy8vL6x9/&#13;&#10;/PGb/X7/izpOEvPz88WpU6cOvw0ppdPvYC6pvrCZ8jdsNfU9om/W1pb3pHJfa5v2lZ+LZudVbgl9&#13;&#10;fDnWAHCtwD2vZzXam2e/67K2ts4vtTkNiiJ0Op3i+eefr60wwv3799+/fPnydyssjJDU38ECbU+h&#13;&#10;j2H7GbavUeJGjY0RP0o+qhwzZD+x+k113JDXAjfLAAAARFN6DgUAACDqg2hzv1azbNi4ZQJ9lJHa&#13;&#10;lTXHVhkXKyZGHyG3Rx17c3Pz0pkzZ1afnP6W6jhJ7O3tFQ8ePCgODg6S+2bjVC8JKV+qmv7t1G36&#13;&#10;9u0mrNW3pcu1/ILjDoD/x7s3OO7kl/bmum3HStPXm3pRBPM63qBo9MLCQjE1Vc93x+3u7t769NNP&#13;&#10;f3zhwoUvj6bpuDQG3J5y4fOYfVQZEyIuZOw48ZO2q6p9VX3E7DfVcUNfC9w8AwAAEJXiCAAAANTz&#13;&#10;QNrMT4IokFB9PykWSBg1PtciCbkXQAi9faS23W536d133/2XxcXF79V1gur1ekW/30/1mmBeDZqb&#13;&#10;9bVzvT7kK9dyDI5BgKbzfg2OQflFvtt8zCiKYG6pz2vwLH3y5MliZmamrnxs3blzZ31lZeXa05uO&#13;&#10;azrmtjZsj9XHsDEh4kaNjRE/abtJ24boJ1a/qY4b8tznJhoAAIBaKI4AAABAfQ+lCiTkMG6ZSD9l&#13;&#10;hDYKJIwXk3sRhahjX79+/Y3XXnvtvenp6ZfqOFEcHBwUDx8+HHxzUXIfulMgoZnzs772rdcHeuVb&#13;&#10;nsHxCJAr78/gmJRj5Nxx0771KoqQ/7wGz8lzc3PF/Px8bXPY3t7+9Ycffni12+1uHk3VcakMuF3R&#13;&#10;g+pjQsSNGhsjftw2Vbavup9Y/aY6bsjrgZtpAAAAaqM4AgAAAPU+mCqQkMu4ZQJ9lJHalZnExiyk&#13;&#10;kHsBhKS2d7vdpbW1tUunT59eresktbe3Vzx48OCwWIIiCXnPK5f5WV871+sDvPIt1+D4BEiJ92Nw&#13;&#10;jCLPcu64seYc1qcowvBOnDhRLCwsFFNTU7WMv7+/f/vWrVtXz50798nRVB2XStuPP9wi9BGir1Ri&#13;&#10;x4mftF1V7avqo46+Uxw35DXBTTUAAAC1UhwBAACA+h9Om/vpjaYVSSgT6CfFAgmjxpc1xMWKaXoR&#13;&#10;hUr73tjYWLl48eJ7nU7n9bpOUr1er+j3+6leG8yrgfOzvnau2Qd15V2uwTELEIP3X3DMItdybh3W&#13;&#10;nPv6FEYY/rn25MmTxczMTG1zuHfv3vra2tq1jY2NraOpOi6VE2xX9CB+TIi4UWNjxE/abtK2IfqJ&#13;&#10;1W+q44a+Jri5BgAAoHaKIwAAAJDGA6oCCbmMWybSTxmhTdMKJAwb1/YCCNG3f/XVVz/89re//U9P&#13;&#10;ToNLdZwsDg4OiocPHxa7u7tJflBOkYRmzs/62rtmH8iVd/kGxzHAOLzbguMY+ZZ3a7DmJq9RUYTh&#13;&#10;n1Xn5uaK+fn52ubQ7/e/+Oyzz65euHDhy6OpOi6Vth9/uEXoo+64UWNjxI/bpsr2VfcTq99Uxw19&#13;&#10;XXCTDQAAQBIURwAAACCdh1QFEnIZN+cCCeO0a1qRhFgxbS+iMFLbbre79M477/z9Cy+88Hd1naj2&#13;&#10;9vaKBw8eHBZLUCQh/3nlMj/ra/e6ffBW3uUcHNsAA95bwXGNvMu7dVhzW9eoKMLwZmdnD4siTE1N&#13;&#10;1ZWTrTt37qyvrKxce3rTcU3H3NaE7bH6qDImRNyosTHiJ21XVfuq+4nVb6rjhj4PutkGAAAgGYoj&#13;&#10;AAAAkN7DajM/YVE2cNwUiiQokDBeXE5FFFq1/fr162985zvfeXt2dvbluk5W/X6/6PV6qV4fUr52&#13;&#10;pX5tbcP9QxvvmawDuZd3cMwDyfI+Co535F3+rcOarTGv+aU4r0ExhMXFxWJmZqa2OWxtbf3qJz/5&#13;&#10;ydWNjY2to+k6Lp22H3/IJRYTIm7U2Bjxk7abtG2IfmL3neK4Ia8NbroBAABIjuIIAAAApPnA2txP&#13;&#10;TzStSEKZSD9lgm3qjE2tkIIiCiNu39zcvHTmzJnVJ6fCpTpOGIPfGT58+LDY2dlJ8sNsiiQ0d37W&#13;&#10;aM0+QCv/cg9+FoC0eccE/CzIvfxbh3VbYzPnl9rcBs+HnU7n8F9d9vf3b9+4cePK+fPnPz+aquNS&#13;&#10;2fLtsfoYNqbqvlKJjd2myvZV9xOr31THDX1tcPMNAABAkhRHAAAAIN2HVgUSchk35wIJ47QLGV/W&#13;&#10;EJdSjO1HbGxsrPzt3/7t24uLi9+r62S1t7dX9Hq94tGjR4okNGhuOczPGq27zftQ/pF/8LMCsXhf&#13;&#10;BPy8yD9ty7+iCNZofnnMbXZ2tlhYWKjtme9JTra+/vrra8vLy+tPbzquqe3HpzexmBBxo8bGiJ+0&#13;&#10;XVXtq+4nVr+pjhv6XOgmHAAAgGQpjgAAAEDaD64KJOQ0bgpFEtpUIGHY2NQKKSiiMOL269evv/Ha&#13;&#10;a6+9Nz09/VJdJ6ydnZ3i4cOHKV8rzKvBc7RG6/bBV/sA+wD8TMHxvPsBfp7sA+wDx1Mb160oQrPm&#13;&#10;NjMzc1gUYXp6urY5bG9v//rDDz+82u12N4+m67h0tnx7rD6Gjam6r5CxMeInbTdp2xD9xO47xXFD&#13;&#10;XyPckAMAAJA0xREAAABI/+FVgYScxi4T6adMtE2IIgmpFT+oKqbpRRZGbnv37t3V06dPr9Z10hj8&#13;&#10;HrHf7xe9Xk8xgobMK7c5WqO1t30/2g/YD+Dnj+by3gb4GcR+sB+sxbqbtU5FEUYzNTVVdDqdYm5u&#13;&#10;rrY57O/v375x48aV8+fPf/50yo5L6ZjbUtieyhixY0LEjRo7TnzMNlW2r7qfWP2mPnbI64QbcwAA&#13;&#10;AJI3JQUAAACk7vEfNHFpDRw7lZcjxn0xJKVv8qjj5Z1hclBlzCR9VDVGXdtHXt/y8vL6//7f//u1&#13;&#10;fr//RR0njcEHwObn54vnn3/+8NubUjwtp3qpGMwrh5d1m/6u0zdrbOM7XU1ad5v3o/3As/aDfQH1&#13;&#10;/vxV8Q/7H6jvZxjPFvZDc/aD3/88tk7zy25ug6IIS0tLtRZGuHfv3vrly5e/+1RhhEn/TpXD37Bi&#13;&#10;/B0uVkxRNLswwjh/xy4KhRGCnlYbeI19rDACAAAAuSg9wwIAAJDVg2xzv56xbOC4ZQL9lJHahYwP&#13;&#10;EVtmFlNmMEbU7Tdv3vz+yy+//Pb09PRLdZ209vb2igcPHhQHBwdJfnNuypeLHC5lbfk25DZ/63OT&#13;&#10;1u7bu+0L7BOgWecU7zAAzin2B/aFY8vac1un+Y3uxIkTxcLCQjE1Vd93vA2KUX/wwQdXut3u5tF0&#13;&#10;HZfOzLenMkbsmFHiQsbGiJ+03aRtQ/QTu+8Uxw19nXCjDgAAQFYURwAAACC/h1kFEnIat0yknzYV&#13;&#10;SagjLkZxgir6aNT2bre7tLa2dun06dOrdZ64er3e4AXClK8Z5tbwOVqntduX9gf2CwDAgHeg7Bfa&#13;&#10;tT/afmwpimCOuc5tUAxhcXGxmJmZqW0O+/v7t2/dunX13LlznzydsuNS2vLtsfoYNqbOuFFjY8RP&#13;&#10;2q6q9lX3E7vvFMcNfa1www4AAEB2FEcAAAAgzwdaBRJyGluBhOri6yqmkFKMIgpPbd/Y2Fi5ePHi&#13;&#10;e51O5/W6Th6D3zE+fPiw2NnZSfYDl4okNH+O1mn99qf9gf0DALSH953sG9q7T9p8jLVp7YoiNG9u&#13;&#10;g989dDqdw391unfv3vra2tq1jY2NraMpOy6lDd8eq4/YMaPEhYyNET9pu6raV91PrH5THzvk9cLN&#13;&#10;OwAAAFlSHAEAAIB8H2oVSMhp7DKhvspE29RV+KDqOAUQaprDzZs3v//yyy+/PT09/VJdJ5D9/f3D&#13;&#10;IgmPHj1SJKFhc8tpjtZq7fanfYL9AwA0i3eb7CPsk7YfY4oimGPuc5ubmyvm5+dr/X1Dv9//4oMP&#13;&#10;PrjS7XY3j6bsuJQG3p7CHHIrnFBn3Kix48THbFNl+1B9xeg39bFDXjPcxAMAAJAtxREAAADI/+FW&#13;&#10;kYScxi0T6aeM1C6FAgmjxJaZxTShiEKl27vd7tLa2tql06dPr9Z58trd3T0sknBwcJDkhytTv2wo&#13;&#10;kmCt1m9NjjXsIwCgrbzHZD9hvzjW2rf+XNapKMLoZmZmisXFxWJqaqq2Oezv79++devW1XPnzn3y&#13;&#10;dNqOS2vDt8fqI3bMKHEhY2PET9quqvZV9xO77xTHDX3NcDMPAABA9hRHAAAAoBkPuAok5DS2Agn1&#13;&#10;xNcR15QCCDHGqHT7xsbGysWLF9/rdDqv13kC6/V6g29jSvnakfq1LYfrb5vuNdp+r2VN2DfYVwBA&#13;&#10;pbyzZF9h3zje2p0DRRGaO7fB7wtOnjx5WByhTvfu3VtfW1u7trGxsXU0bcelNfHtuYxRZUydcanG&#13;&#10;T9quqvZV9xOr39THDnndcKMFAABAIyiOAAAAQHMechVIyGnsMqG+ykTblAFiq+4zpZjGFTiooo+b&#13;&#10;N29+/+WXX357enr6pbpOIoPfPz58+LDY2dlJ9gOUiiS0Y47WKgf2q/2DfQYA1Mf7SfYZ9o1jzvpz&#13;&#10;W2vq80xxfoPfB3Q6ncN/der3+1988MEHV7rd7ubRlB2X0mHSnvn2WH3Ejhk1NkSf48bHbFNl+1B9&#13;&#10;xeg39bFDXjfc4AMAANAYiiMAAADQrAfdZn8Kp2zguGUi/ZSR2qVQIGGU2CrjcimAUEUfSW3vdrtL&#13;&#10;a2trl1588cVLT06RS3WdwPb39w+LJDx69EiRhIbOL5c5Wq8c2K/2EfYbABCWd5HsN+wjx50c5LxW&#13;&#10;RRHGMzc3V8zPz9f6/L+/v3/71q1bV8+dO/fJ02k7Lq2Zb8+pj2FjQsSFjI0RP2m7qtpX3U/svlMc&#13;&#10;N8a1w00XAAAAjaI4AgAAAM172FUgIbdx21YgYZw2qRc+GDauSUUUspvDxsbGyt/+7d++vbi4+L06&#13;&#10;T2K7u7uHRRIODg4USWjo/HKbp7XKgX1rH2H/AQDj8c6R/Yf9ZF1y0KS1KoownhMnThQLCwvF1NRU&#13;&#10;nbnZ+vrrr68tLy+vP73puKaBtzdlDrFj6owbNXac+HHbTNKuqvZV9xO77xTHjXGOdOMFAABA4yiO&#13;&#10;AAAAQHMfepv7SZuygWOXCfUVq0hCCgUSRolNrUhCW4ooVD7H69evv/Haa6+9Nz09/VKdJ7Jer1f0&#13;&#10;+/3UryPm16J5Wqs82L/2E/YjAPDXeb/IfsR+si45aOp6FUUYz6AYwuLiYjEzM1PrPLa3t3/94Ycf&#13;&#10;Xu12u5tH03ZcWodJfeLbc+pj2JgQcSFjY8RP2q6q9qH6itFv6mOHvH64+QIAAKCxFEcAAACg2Q++&#13;&#10;CiTkNnaZSD9NKJAwSnyuBRKGiVFE4a9sv3v37uqLL7546clpcqmuk8ngd5PfFElI+XStSEK75mm9&#13;&#10;cmD/2lfYlwDQZt4jsj+xr6xLHtqyXkURxrewsFDMzc3VOofd3d1bv/nNb66eP3/+86dTd1xqE9+e&#13;&#10;Ux9VxtQZl2r8pO2qal91P7H7TnnskNcQN2EAAAA0muIIAAAANP/ht9mfoikbOG7bCiSM06asOVaR&#13;&#10;hIbModvtLv3sZz97e2lp6Qd1nsgODg4G3+5UPHr0KNkPPuZwKVEkwXrlwdqwv+xTAGAU3hmyT7G/&#13;&#10;rE0e2rheRRHGf/4eFETodDq1Pos/yc/WnTt31ldWVq49vem4poG3N2UOsWNCxIWMHSd+3DaTtKuq&#13;&#10;fdX9xO47xXFjnCfdiAEAANB4iiMAAADQjgdgBRJyG7tMqK9YRRJSiW9ygYRhYnIoolD5HK9fv/7G&#13;&#10;q6++utrpdF6v82S2t7d3WCRhf39fkYSGzzGneVqvXFib4xH7FgBy590g+xb7zNrkwZoVRZjE7Oxs&#13;&#10;MT8/X0xNTdU6j62trV/95Cc/ubqxsbF1NHXHpXaY9Ce+PVYfsWPqjEs1ftJ2VbUP1VeMflMfO/S1&#13;&#10;xA0ZAAAAraA4AgAAAO15CFYgIcexy0T6KSO2C1kkIURsjkUSUiiAEGOMkefw1Vdf/fDb3/72Pz05&#13;&#10;XS7VeULb2dkper1ecXBwoEhCw+eY0zytWR6sz3GJfQwAqfMOkH2M/WZtcmG9+c015fnNzMwUCwsL&#13;&#10;xfT0dK3z6Pf7X3z22WdXL1y48OXR1A2T3pq35zJG7JgQcSFjx4kft80k7apqX3U/sftOeezQ1xM3&#13;&#10;ZgAAALSG4ggAAAC072G4uZ+GUSAhfD+xiiSkEt/kAgnDxLSyiEK3211aW1u7dPr06dU6T2iD31v2&#13;&#10;+/3Df4lfU3K47uVyfW7jPYkbs5bkwr6277CvAaDK52Xsb+w765ML681/rinPb/CMfPLkycPiCHXa&#13;&#10;39+//fvf/3797Nmzv3w6fcelN/D2XMZIMabOuFTjJ21XdR9V9hO775THDnk9cWMGAABA6yiOAAAA&#13;&#10;QDsfiJv9yRdFEsL2U0ZsF7JIQojYHIskNKWIQuVz2NjYWLl48eJ7nU7n9TpPaIPfXz58+LDY2dlJ&#13;&#10;+kOLiiS0b57WLRfW5/jEfgeA0M/D2O/Yf9YnF9bczLmmOsfB8+/8/HwxNzdXd362vv7662tra2vX&#13;&#10;NjY2to5uOq7pMN3XvD2nPqqMCREXMnac+HHbTNKuqvZV9xO775THDn2+dIMGAABAKymOAAAAQHsf&#13;&#10;ihVIyHFsBRLqi29ygYSqYhpZROH69etvvPbaa+9NT0+/VOdJ7eDgoNje3i4ePXqkSEIL5pjjXK1Z&#13;&#10;LqzRcYr9DwCj8s4OjgH70Prkw5rbNdeUiyIMCiJ0Op3an3W3t7d//eGHH17tdrubR1M3THpr3p7K&#13;&#10;GCnG1BkXK37cNpO0q6p91f3E7jvlsUNfU9yoAQAA0FqKIwAAANDuB2MFEnIcu0yor1hFEkIXVQgR&#13;&#10;m2ORBEUUnrF9c3Pz0pkzZ1afnDaX6jyx7e3tHRZJ2N/fVyShBXPMca7WLB/W6FgFxwIAR3kvB8eD&#13;&#10;/Wh98mHd5pryHGdnZ4v5+fliamqq1nns7u7e+s1vfnP1/Pnznz+dvuPSG3h7KmOkNM6wMSHiQsaO&#13;&#10;2yb3oghV9xWz75THDn1dccMGAABAqymOAAAAgIfj5n9qRZGEsP2UEduVicSnHJdLAYQq+og+Rrfb&#13;&#10;XXrnnXf+/oUXXvi7uk9sOzs7Ra/XKw4ODhRJaMEcc5yrdcuHNWJf4rgAaA/v3uDYsC+tUT6s21xz&#13;&#10;m+PMzEyxsLBQTE9P152jrd/97nf/ePbs2V8+vem4phNuz2WM1MbJIS5W/LhtJmlXVfuq+4ndd8pj&#13;&#10;xzhvumkDAACg9RRHAAAAgG8ekpv9CRUFEsL3E6tIQuiiCiFiYxY/iBnT2iIKGxsbKxcvXnyv0+m8&#13;&#10;XvfJbVAgod/v53CNMceWztW65cQasT9xnAA0g/drcIzYn9YpH9Ztvk2Y49TUVLG4uHhYHKFu9+7d&#13;&#10;W19bW7u2sbGxdTR9x6V3mF0QeHtOfcSOCREXMnbcNnUVRaiqjyr7id13ymOHvra4cQMAAIA/UBwB&#13;&#10;AAAAjj4oK5CQ49hlQn2VEduVicSnHNemAghV9DHyGNevX3/jtddee296evqlOk9ug99xDgokDAol&#13;&#10;pH4aVyShvXO1djmxRuxXHDMAafP+DI4ZFESw763bfJs8x8Gz5Pz8fDE3N1f7XLa3t3/94YcfXu12&#13;&#10;u5tH0zdMigNvb1sfw8bkEBcrftw2k7Srqn2ovmL2nfLYoa8vbuAAAADgCMURAAAA4OmHZQUSch2/&#13;&#10;TKSfMmLblOJzLX4QM6axRRQ2NzcvnTlzZvXJ6XOpzhPMwcHBYYGEnZ0dRRJaMsec52vdcmKt2K84&#13;&#10;hgDi8n4MjiHavF8dv/KS87oVRZj8GXFQEGFQGKFuu7u7t37zm99cPX/+/OdPp/C4FE+4PZU+YhY0&#13;&#10;yL14wqixKcZX1baK9lX3E7vvHMYPeY1xIwcAAABPURwBAAAA/tIDc/M/TVI2dOwyoX7KiO1SKZKQ&#13;&#10;clwqhQdijRN9jG63u/TOO+/8/QsvvPB3dZ/g9vf3i4cPHxaPHj1SJKElc8x5vtYuJ9aK/YvjCWBy&#13;&#10;3n3BMYX96ziWl+atXVGEyXU6ncN/dT8HPsnT1u9+97t/PHv27C+f3nRc02G6D7w9Vh8pjZNLXKz4&#13;&#10;cdtM0q7qPqrsJ3bfKY8d4/zphg4AAAD+AsURAAAA4FkPzs3+1IgCCeH7amOBhFFiUyt+EDOmsUUU&#13;&#10;NjY2Vi5evPhep9N5ve6T3N7eXtHr9RRJaNEcc56vtcuLtWIf4zgD+Mu814LjDPvYWuWlPWvPZa6p&#13;&#10;z3N2draYn58vpqam6s7T1tdff31tbW3t2sbGxtbRTcM0D7w9pz5SjAkRN2psjPhx20zSrqr2ofqK&#13;&#10;2XfKY4c+f7qhAwAAgGdQHAEAAACOe3hWICHX8cuE+mljkYSqiynkWEih1X1cv379je985ztvz87O&#13;&#10;vlz3iW5nZ+ewSMLBwYEiCS2ZY87ztX55sVbsaxx3QFt4XwXHHvaz9cqLtec239TnOTMzUywuLtZe&#13;&#10;FGFga2vrVx999NF6t9vdPJrCYdI84fa29VFlTNV9VT1uzPhx20zSruo+quwndt85jB/yWuPGDgAA&#13;&#10;AI6hOAIAAAAM8wDd/E98lA0du0yorzYWSBglNnbxg6r6UmjhmO1fffXVD7/97W//05PT6FLdJ7pB&#13;&#10;kYSHDx8evsCqSEI75tiEOVu73Fgv9jWOSSA33kPB8Yj9bb1yY+1Nm28ORRHm5+cP/7du/X7/i9/+&#13;&#10;9rfr58+f//zpNB6X5gm359RHzHHq6GuUuFFjY8SP22aSdlW1D9VXzL5THjvG9cYNHgAAAAxBcQQA&#13;&#10;AAAY9iFagYRcxy4T66uNRRKqLqYQu5CCAggT9tHtdpfW1tYuvfjii5fqLpIw+H1ov98//JfBdSeX&#13;&#10;62OO1/S239O4sZMbx4JjHByrwMjPUuA4xX63Xrmx/rbNN/V5Dp6dTp48mURRhP39/du3bt26eu7c&#13;&#10;uU+eTuNxaR5mV7Soj9gxVfdV9bgx48dtM0m7qvsI0VfMvlMeO8Y1x40eAAAADElxBAAAABj1YbrZ&#13;&#10;n9IoGzx+SkUS2lggYZTYOuJyKoBQxTi1rGVjY2PlrbfeWl1aWvpB3Se7b4ok9Hq95D98l9NlJ7dL&#13;&#10;pCIJPngqP44H7Hscy9BG3hPBsYz9bs3yY/3mm/c8B88/8/PzxdzcXAq52vr666+vLS8vrz+9aZjm&#13;&#10;E26voo9YhQhyLYoQIm7U2Bjx47aZpF1V7UP1FbPvHMYPeR51swcAAAAjUhwBAAAAxnmgbv6nLsqG&#13;&#10;jt2EAgnjtE2pqEJdxRSaGJNtH9evX3/j1VdfXe10Oq/XfbI7ODg4LJCws7OjSEJL55rjfOVAfqwZ&#13;&#10;+x8c7+BdDxzz2P/W7JiwfnNu5zwHRRE6nU4Sc7l///77P/3pT//XxsbG1tE0DpPqCbfn1EeuMaPE&#13;&#10;hepznPhYY1TRtor2ofqK2XfKY8e47rjpAwAAgDEojgAAAADjPlQrkJDz2GVC/ZQR25UJxZcJxymA&#13;&#10;EGm9N2/e/P7LL7/89vT09Et1n/AGRRIePnxY7O7uKpLQ0rnmPGfrlyNrxnEAfkbIi/c0wM8IjgHr&#13;&#10;lp+25EBRhOqeN+bm5g6LIqTw7LG9vf3rDz/88Gq32908msZhUl1BjMIJ48fUGTdqbIz4cdtM0q7q&#13;&#10;Pqrsp67+Ux07xrXHzQ0AAACMSXEEAAAAmOTBWoGEnMcvE+qrjNg2paIKdRVTiNmXQgtDbN/c3Lx0&#13;&#10;5syZ1Sen1KW6T3p7e3tFr9crHj16pEhCS+ea85zlQI6sG8cC+FmjGt6jAD9rOB6sW47koB1zzmGe&#13;&#10;g4IIqRRF6Pf7X/z2t79dP3/+/OdPp/K4VA+zOzLpI7W51NFXyD7HiY81RhVtq2gfqq+Yfecwfujr&#13;&#10;jxscAAAAmIDiCAAAAFDFA7YiCbmOXSbWVxmxXZlQfJlwXG4xORV0+LPt3W53aW1t7dKLL754SZGE&#13;&#10;sa5DuVwvc7zGu8+RA3mybhwTAMCEvJ+E48K65aj5OchpzjnMdXZ2tpifny+mpqZqn8v+/v7t3//+&#13;&#10;9+tnz5795dOpPC7Vw+yOCmKaVjihypg640aNjRE/bptJ2lXdR4i+Yvad8tgxrj9ucgAAAKACiiMA&#13;&#10;AABAVQ/ZCiTkPH5KRRLKiG1TKqqQejGFphVAiDXOyH1sbGysvPXWW6tLS0s/SOHEt7u7Wzx8+LA4&#13;&#10;ODhQJKGF82zKvOVAnqwdxwYAEJN3kXBsWLs8tSsHiiJUK6WiCE/ytXXnzp31lZWVa09vGqb5hNtj&#13;&#10;9ZHSOFXGhIgL1ec48bHGqKJtFe1D9RWz7xzGD31OdaMDAAAAFVEcAQAAAKp80FYgIefxy8T6KiO2&#13;&#10;KxOKLxOOa2JMsuP867/+63/6L//lv7zd6XReT+Hkt7OzU/R6PUUSWjrPpsxbHuTJ2nGMAABV8s4R&#13;&#10;jhHrl6d250FRhGrNzMwUCwsLxfT0dBLzuXfv3vra2tq1jY2NraOpHCbdE27PbZwUY+qMGzU2Rvy4&#13;&#10;bSZpV3UfIfqK2XcO44e+DrnhAQAAgAopjgAAAABVP2y34xM+ZYPHLhPqp4zYNrWiCookVBeT9TjX&#13;&#10;r19/4zvf+c7bs7OzL6dw8lMkwVxzn7M8yJX141gBAMbh/SIcK9YvT/KQ47xzKYowPz9/+L8p2Nra&#13;&#10;+tVHH3203u12N4+mcph0VxCjcMJkMXXGjRo7TnysMapoW2UfVfZTV/+pjh3rWuTGBwAAACqmOAIA&#13;&#10;AACEeuhu/id6ygaPXybUVxm5bZlQfF3FFHIspND4cb766qsffutb31qdnp5+KYUT4KBAQr/fP3y5&#13;&#10;VpGE9s61CfOWB7myfhw3AMBR3iPCMSMHciUPTZi3ogij6/f7X3z22WdXL1y48OXT6Twu3cPskgpi&#13;&#10;2lo4oY6+QsfGiB+3TRVtq2gfqq+YfecwfuhrkRsfAAAACERxBAAAAAj54K1AQs7jl4n1VUZsl1pR&#13;&#10;hTLhuLbG1DbO3bt3V1988cVLT06vS3WfAAe/Wx0USFAkwVybMG+5kCs5wPEDAO3ifSEcP3IgV3LR&#13;&#10;xHnnMNfBM+zJkyeTKYqwu7t76ze/+c3V8+fPf/50Oo9L9zC7pIKY1IoV5Fo8IUTcqLHjxMdsM0m7&#13;&#10;qvsI0VfMvnMYP/T1yA0QAAAABKQ4AgAAAIR++G7HJ3XKBo+dUpGEMnLbMqH41IspKIAQcZxut7u0&#13;&#10;trZ2KcUiCRldm8zVvOVCvuQBxxEAtID3gnAcyYNcyUUb5p1LUYT5+flibm4uifns7+/f/v3vf79+&#13;&#10;9uzZXz6dzmFSPuH23MZJMSZEXMjYGPHjtqmibRXtQ/VVR/+pjh3rmuRGCAAAAAJTHAEAAABiPYQ3&#13;&#10;/5M5ZYPHLxPrq4zYLrWiCmUD4hRAqChmY2Nj5a233lpdWlr6QQonQUUSzLWJc5cL+ZILHE8AkAfv&#13;&#10;/+B4kgc5k4s2zltRhLFytnXnzp31lZWVa09vGqZ5BTEKJ+QdN2rsOPEx20zSruo+QvQVs+8cxg99&#13;&#10;fnUjBAAAAJEojgAAAAAxH8QVSMh9/JSKJJSR25YJxadeTEFM5HEGRRIuXrz4XqfTeT2FE+Hgd64P&#13;&#10;Hz4sdnZ2svnwZW6Xp1wvpz6MKx/yJRc4tgCgimdOcFzJhZzJRdvnrijCWDnb+vrrr6+tra1d29jY&#13;&#10;2Dq6aZjmFcTkWKygDcUTQsbGiB+3TRVtq2gfqq86+k99/NDnWDdEAAAAEJHiCAAAABD7Ybwdn7hp&#13;&#10;cpGEMrG+yojtUiuqUFeRBIUUEp3L9evX33j11VdXUymScHBwUPR6PUUSzLdxc5cPOZMLHGcAEJZ3&#13;&#10;eXCMyYecyYe55zvf1IoiDGxtbf3qJz/5ydWaiiIME6PgQdy+QseOEx+zzSTtqu4jRF8x+85h/BjX&#13;&#10;JjdGAAAAEJniCAAAAFDHA7kCCU0YP6UiCWXktqHbhCqokHKcAggVzmVQJOG11157b3p6+qUUToaK&#13;&#10;JJhvU+cuH/ImH+CYA2B83tfBMScfciYn5t28OQ+KInQ6nWTmMyiK8NFHH613u93Np1N6XMqH2S2R&#13;&#10;YtpeFKHOuHHiUy+KMGnbKtqH6quO/lMfP8b1yQ0SAAAA1EBxBAAAAKjzwbz5n6JRICFuX2XEdjHa&#13;&#10;lDXHplj8oKq+WlGM4auvvvrht771rVVFEia6TuV2Xc39vsDNkXzIm5zg+AOgQbyTg+NPPuROPsy9&#13;&#10;HfMdFEQY/EvlGbDf73/x29/+dv38+fOfP53WYVI/4fbUYmIXM0i5eELI2HHiY7aZpF3VfYToq47+&#13;&#10;Ux8/9DXKDRIAAADUSHEEAAAAqPvhvB2flmlykYQysf7KyG1zLZKQcpyYivvY3Ny8dObMmdUnp9ul&#13;&#10;FE6IiiSYc5PnLidyJyfgWARoG+/d4FiUE7mTE3Nv73wVRRAzYkwOcaPGjhMfs00VbatoH7q/WH3n&#13;&#10;MH6M65QbJQAAAKiZ4ggAAACQwgO6AglNGL9MrK8y8XYpFEgYJVaRhBqLG1QR0+12l9bW1i69+OKL&#13;&#10;lxRJmOh6leM1Nuf7AzdJ8iJ38oJjE4Caea8Gx6a8yJ2cmL/5Pi21ogj7+/u3b926dfXcuXOfPJ3W&#13;&#10;YVIfKUZRhHriQsbGiK+rXdV9hOirjv5THz/GtcoNEwAAACRAcQQAAABI6UG9+Z9+KRs+h6YUSBi3&#13;&#10;bYw2TSqSUGY6XpnRXP5DzDdFEk6fPr2ayokxxyIJf7hm5XaNzf0ewY2SvMid3IBjFSAA783gWJUX&#13;&#10;+aNJeclx7ooijG9QFOH3v//9+tmzZ3/5dFqHSX1CMbkWM0i5eELI2HHiY7apom2VfYToK2bfOc0h&#13;&#10;5LXKTRMAAAAkRHEEAAAASO1hvR2fcCkbPn5TiiTEatfmAgnDxompOGZjY2PlrbfeWl1aWvpBKidG&#13;&#10;RRLMuelzlxc5lBtw7ALUwXsxOHblBvlrQ14URQgrtaIIT3K3defOnfWVlZVrT28aprmYKDF1xoWM&#13;&#10;jRFfV7uq+wjRVx39pz5+jHOumycAAABIjOIIAAAAkOIDuwIJTRi/KQUSxm0bo40iCWImjlEkodJr&#13;&#10;V47X29zvF9w0yYscyg84noFW884LjmU5Qv7anhtFEcJKsSjC119/fW1tbe3axsbG1tFNwzQXEyWm&#13;&#10;zriQsePEx2xTRdsq+wjRVx39pz5+jPOumygAAABIkOIIAAAAkPKDuyIJTRhfkYQ84+sqpqCQQk0x&#13;&#10;gyIJFy9efK/T6byeyslRkQRzbsv85UYe5Qgc3wBP8y4LjnHkSB7lpXnzVxRhotwpilBvTB19hewz&#13;&#10;xfhx21TRtso+QvRVR/+pjx/jvOsmCgAAABKmOAIAAACk/vCuQEITxlcgIXybsubYOuIUUgjQx/Xr&#13;&#10;19949dVXVxVJqOT6let1N/f7BjdPciOP8gSOeyBZ3lHBsY88yaPctGv+uc05taIIA/fv33//pz/9&#13;&#10;6f96qijCYXqH2QUTbm9yTB19hYgLGTtOfMw2VbStso8QfdXRf+rjx7h2uZkCAACAxCmOAAAAADk8&#13;&#10;wCuQ0IQ5lAn2p0hC9bGpFkmIWWyhEYUWFEmo9BqW67U393sHN1DyI5fyBH4mgCi8dwJ+LuRJLuXG&#13;&#10;GnKe8+D5ZG5uLrmiCFtbW7/66KOP1rvd7ubT6R1mF2QWE7uYgaII1cfHbFNF2yr7CNlfrL5zmkPo&#13;&#10;65ebKgAAAMiA4ggAAACQy0N8ez49UjZ8/DKxvtpeIGGU+LqKKeRaSKExRRK+853vvD07O/tyKifJ&#13;&#10;XIsk/OFaluP1twn3EG6k5Ecu5Qv8vABD8x4J+JmRL7mUH/Nvw7wHzxnz8/OHhRFS0rKiCCnG1NFX&#13;&#10;yD5jxMdsU0XbKvsI0Vcd/ac+fqxrmJsrAAAAyITiCAAAAJDbw3w7PhVSNnwOZYL9tb1IQl2FD6qO&#13;&#10;U0ghUMxXX331w29961ur09PTL6VyovymSMLu7m6O17Jcr8FNuI9wMyU/8ilf4OcKWsQ7IeDnSr7k&#13;&#10;U36swbz/43OCogiti6mjrxBxIWPHiY/Zpoq2VfYRsr9Yfec0h9DXMDdYAAAAkBnFEQAAACDHB3oF&#13;&#10;EpoyhzKxvtpeIGHUeEUSWhiTYpGEwe94+/3+4b/B/8/pEqFIgjXIkXwib+BnEI6/3wf8DMqZnNL8&#13;&#10;/CiKEOf+PsWiCP1+/4vPPvvs6oULF758Or3D7AIxyfUVIm7U2BjxMdtU0bbKPkL0VUf/ucwh9HXM&#13;&#10;jRYAAABkSHEEAAAAyPWhvj2f0igbPn6ZYH9tL5JQd2zZ8L4USQhEkQTzbvs65EhO5Q3w80tK9+aA&#13;&#10;n125Q07lqMlrUBRhcoOiCL/97W/Xz58///nT6R1mF7Q4Jve+UoodJz5mmyraVtlHyP5i95/6+LGu&#13;&#10;ZW64AAAAIFOKIwAAAEDuD/ft+IRF2YI5lIn1VdbQtowwTg6FD+qKixmT4pwUSUjjmpbz9bgJ9xRu&#13;&#10;rORJXuUOcI5oDO9CAM4TcievcmQd7Z73zMxMMTs7qyhC/TE5z6nOuJCx47YZ9yTQpMIITS+KkMoc&#13;&#10;Ql/P3HQBAABA5hRHAAAAgCY84Lfn0w5lw8cvE+wvdpGEGG1Cxude/KDKvlpVSCHlIgk7OzvFwcFB&#13;&#10;dh+My/XS1pRLsg9by5Pcyh8AQJN4P0r+5FaerKM98x4URZifnz/835Q0rChC0+dUZ9yosTHiY7ap&#13;&#10;om2VfYTsL3b/qY8f65rm5gsAAAAaQHEEAAAAaMpDvgIJTZpDmVhfZQ1tUyuSUHesIgkZzLvb7S6t&#13;&#10;ra1devHFFy89OSUvpXTiHBRI6PV6iiSYe6vXIU9yK4cAAO3gXSg5lF95so52zl1RhIljUpxTE4oi&#13;&#10;pBI7Tvy4bSZpN2nbKvsI0Vcd/ecyhxjXNTdhAAAA0BCKIwAAAEDTHvbb8cknBRLq6S92kYQU26Re&#13;&#10;+KDqOIUUFElI6fqW87W5KfcYbrTkSn7lEQAgKd57kkv5lSdrMffZ2dlibm5OUYTwfSl4EC4uZGwO&#13;&#10;bapoW2UfIfuL3X8ucwh9XXMjBgAAAA2jOAIAAAA08YG/PZ90UiQhfl9lDe1jtAkZ35YiCQopZFYk&#13;&#10;YXd3t3j06JEiCebe+rXIlRwjlwBAHrzjJJ/yK1/WYe5HDYoizM/PF1NTU0nNK0JRhCr7anKhhhzi&#13;&#10;Ro2NER+zTZXtq+ojRF919J/LHGJc39yUAQAAQAMpjgAAAABNfehXIKFJcygT7K+soW0ZYZwyo9jY&#13;&#10;xQhS7UuRhAns7e0VvV4vyyIJf7jW5XydbtI9hxsvuZJnOQUAqJT3meRUjuXLWsz9r1EUIbuY3Psa&#13;&#10;JS6V2HHbjHtCmOREklpRhBD9xe4/lznEuMa5OQMAAICGUhwBAAAAmv7wr0hCk+ZQJtZXWUP7GG1C&#13;&#10;xpeJ95liYYPY47W2SEK/3y92d3cVSTB3a5EvuUZeAYCovLskr/IsX9Zi/sPodDqH/1J7Hm1pUYSc&#13;&#10;xxslru4+Y8XHbFNl+6r6CNFXHf3nMocY1zg3aAAAANBwiiMAAABAG34BoEBCk+ZQJthfWUNbRRLy&#13;&#10;iVMkIaMiCQcHB0Wv1yt2dnYUSTB/a5EzuUZuAYDKeU9JbuVazqzF/EelKEJSMamOl0PcqLEx4sdt&#13;&#10;M0m7SdtW2UfI/mL3n8scYlzn3KgBAABACyiOAAAAAG35JYACCU2bQ5lgX7GLJKTYpu7YVIsfVNlX&#13;&#10;YwoppF4kod/vHxZJGPwOObdLiCIJ1iNnyLccAwD18j6SHMs3CiKY/6TPkfPz88Xc3Fxyc5uwKMKw&#13;&#10;cQoeNK/YQcgiCqm3qaJtiH6q7qvOMXKYQ4zrnRs2AAAAaAnFEQAAAKBlFElo1BzKBPsra2gbo0hC&#13;&#10;yHhFEpozXuOKJAx+fzwokjD4l2ORhD9c93K/bjftPsTNmJzJOfIMAA3j3SN5lnOamjNFEeKbmpoq&#13;&#10;Op2OoghxYnIer864kLEx4sdtM0m7SdtW2UfI/mL3n8scYlzv3LQBAABAyyiOAAAAAC2kQELj5lAm&#13;&#10;2JciCaPHl4n3qa8Ic/rqq69++K1vfWt1enr6pZROpoPfI+/u7ha9Xq84ODhQJMH8rUfe5B35BoAW&#13;&#10;8o6RXMs7bchbE9aT4xpmZmaK+fn5w/9NjaIIje4rhT5jxY/bZpJ2k7YN0U/VfdU5Rg5ziHHNcwMH&#13;&#10;AAAALaQ4AgAAALRU2a5PHbWhSEKZYH9lDe1TbBOqoEIT4lIsbJDEeKkWSRjY2dlRJMEarEfu5F7u&#13;&#10;5RwAGsy7RHIu97Qxb7mvKdf5z87OFnNzc4oiTB6T83hNihsnPlaRg5jFFKpqX1UfIfuL3X8uc4h1&#13;&#10;7XMjBwAAAC2lOAIAAAC0XIuKJJQtmUPTiiSUEduVCcWHiFUkIcPxUi6SsLe3d1gk4dGjR9l+YDX3&#13;&#10;S2ATL+E+/Cx38o/cA0A83hmSe/mn7blrwnpyXMNgzoOCCPPz88XU1FRy81MUIbm+6owLGRsjftw2&#13;&#10;k7SbtG2VfYTsr64xcphDjOuImzkAAABoOcURAAAAgDYVSDhcbgvm0LQCCeO2j1VYQZEEfQUfL/Ui&#13;&#10;CTs7O4f/FEmwBmuSO+wD+wAA0uPdIPm3D+wD+WvemnJdQ6fTOfyX4jNbi4si5N5XiLiQsTHiJ2k3&#13;&#10;6cmljYURFEWIe/1zYwcAAAAojgAAAAD8SYuKJJQtmUPTiiSUEduFbhOqoELqxRT0NeF4KRdJODg4&#13;&#10;KHq9XrG7u3v4cnaOlxRFEqyrwfd4kmA/YD8A0ALeAbIfsB/kr9lrynUNg+ew+fn5YnZ2Nslnsq2t&#13;&#10;rV999NFH691ud/PplA+7ayLG6Gu8uFB9hppDHW0maTdp2yr7CNlfXWPkMIcY10A3dwAAAMAfKY4A&#13;&#10;AAAA/BkFEho3jzLR/ppaJCFkfOqFD+qKa2WRhJs3b37/7NmzlzqdzuupnVwHv3Pu9/uH/3ItkvCH&#13;&#10;62ETrulNvVdxwyZ/9gX2CQCt5T0f+wT7QQ7bt65c1zAzM3NYEGFubi7J+SmKELWvHOJCxsaIH7fN&#13;&#10;JO0mbRuin1D9xe4/t3mEvg660QMAAAD+jOIIAAAAwH9QtutTQWVL5pBikYSyhvaptlEkobljBu3r&#13;&#10;+vXrb7z66qurKRZJGNjZ2Sl6vV5xcHCgSIJ1WJM8Yn/YLwAwJO/y2DfYH3JoXTmv4cSJE0Wn0zks&#13;&#10;jpCiCYsiKGRQ75gh4kLGjhOfepsq21fVR8j+6hojhznEuh664QMAAAD+A8URAAAAgL+qRUUSypbM&#13;&#10;o0y0v7KGtook5BenSMIzYlIvkrC7u3tYKOHRo0dZf8C0CZfFpl7afXBZHu0T7CMAcuN9HfsI+0UO&#13;&#10;ratJ6xjMe25urpifny+mpqZSnN/W//2///dXT1xTFCHLMUPEhYwdJz5mm0naTdo2RD+h+ovdf27z&#13;&#10;CH3edtMHAAAA/FWKIwAAAADPVLbr0z5lS+aQYpGEsqb2qRU8CBnflGIKiiQ8I2ZQJOGVV175wdLS&#13;&#10;0g9SPMnu7e0dFkkY/FMkwTqsSy6xX+wvAJrOOzn2F/aLPFpbG9bR6XQO/6X4/DMoivD1119fW1tb&#13;&#10;u7axsbH19OZhuhh2qIz7SnnMUeJC9Zli/LhtJmlXVfuq+gjZX11j5DCHWOduN4AAAADAMymOAAAA&#13;&#10;ABxLgYRGzqNMtL+yhrZlom3KjGIVLEhs/hsbGytvvfXWaqpFEg4ODop+v39YJGHwO+pcLzNNujwq&#13;&#10;lIBc2j/YbwCMx3s39hv2j1xaVxvXMXiemZ+fL+b+f/buJzaq6+wfuMdjD/OLg1OaN0RRgKhVUCUc&#13;&#10;OdIrdYGt7CLVkbzqAqSqWxazpbusWGXXbGfBNqoEi64slUjZRdiLSpWCMGoUlKpAhUKbphliXnvM&#13;&#10;DD/fCaaEGPDM3D/n3Pv5SJZJep/nnHvu9dzjMPPtgQOhrm1ZQxGqMv9hjgvl2FGOz7NmnLpxa7Po&#13;&#10;k1W/vPvHNo88Xr9tBAEAAIDnEo4AAAAA7JuQhFLOQUjCeHVVCEkoqmfNmOP32g1JOHjw4NLOS/hs&#13;&#10;aC+0yX+fTgISkqCEJDAh5sdMWR6RZX7U+xCy9XR9cB0BGPX3FlxDXCPr6bycy/empqYGgQiNRiPI&#13;&#10;+fV6vVt/+9vffn/8+PELey39fi7Pfi9jzr2qNGbRPYc9dpTj86wZp27c2iz6ZNWvqDFimENez0Yb&#13;&#10;QgAAAGDfhCMAAAAAQxGQUMp51ALtWSugPq9ghaznVmRIQhmOK11IQqvVmj137tyZV1555UyIIQmJ&#13;&#10;JCSh2+1ObG9vC0lwLs7NeuI64ZoC5Mb7ZlxPXCdr6tycx/PnngQiNJvNiXq9HuQchSIUMmYMx2V5&#13;&#10;7Kg1eQYcjPvCk8YLVxYvflm/oIbygi0YAQAAAOAphCMAAAAAQ6tV71M4tYrMoRZov1oBtaGGJGR5&#13;&#10;vJCECowZQ0jC/fv3B0EJyVfsjxtBCc6twntFi+Ba4RoDBMF7YlxfXC9r6tycy3iSQIQkGGFycjLI&#13;&#10;+W1ubq598cUX5+fn5y89ufT7vUQpHicUIZzjhj02xOOLqhu3Nos+WfUraowY5pDnc9ImEQAAABia&#13;&#10;cAQAAABgZBULSahVZB61QHvWCqqvBVpTi+hYIQmBjvnFF1+c/tnPfva7er1+JMQX3X6/n7y5eRCS&#13;&#10;kPx37JgfOUISnJ89o3V1zXC9AdLn/S6uN66ZdXVuziW73xH+3//7f4NQhFAloQh/+ctffr+4uLj6&#13;&#10;5PLv9zKleJxQhOyPC+XYUY7Ps2acurTq0+qRR888+8c2jzyelTaLAAAAwMiEIwAAAABjqVXvkzS1&#13;&#10;isyhFmi/IkISQg5WEJKQznGVnlsSknDs2LEzjUbjRIgvusl/w+52uxP/93//NwhMiP2xIyjB+dk7&#13;&#10;WlfXDvcAwPN/B8A9gOtGddZWKEI4pqamBqEIyfdQdTqdi59++un55eXl9SeXf7+XKcXjQg4UEIqQ&#13;&#10;7rGjHD9qTd5jpVWfdp+s+hU1RgxzyPN5aeMIAAAAjEU4AgAAAJCKioUk1Co0jzKGJNQCr8s6VKHI&#13;&#10;4IMsegpJSOm4y5cvL/zv//7v75rN5slQX3yTkIStra2J7e1tIQnOx/lZW1w/3BdAZLw/BfeF64d1&#13;&#10;Les5xn4+jUZjEIowOTkZ6vp27t69e+kPf/jD71ut1s0n/+f9tknxOKEI2R8XyrGj1uQZijBO3bi1&#13;&#10;WfTJql9RY8Q0jzxez20eAQAAgFQIRwAAAABSIyChtPOoBdqzVlB9LdCaLI8XklChuSUhCW+99dap&#13;&#10;2dnZU6G+APf7/Yn/+7//GwQlPHz+xP78LNNeoAr7HZs+64vriHsFmPChaNwvriPWttrnGPv5JHvx&#13;&#10;ZrM5ceDAgWD35Ukowj//+c/z586dO99utztP/s/7bZPicUIRRj+u6J55HZ9nzTh1adWn1SOPnkWM&#13;&#10;EdM88nhNt5EEAAAAUiMcAQAAAEhVrXqfbhGSUHw/IQn5HV9UaEBRY1c6JKHdbh/9zW9+87uQQxKS&#13;&#10;/769ubk5CElIAhOEJDgf52iNcS1xLwHj7a/BvYRraX2dY7nPaWpqaqLRaAxCEULV6/Vu3b59+/wH&#13;&#10;H3xwQShCsHOLZey8js+zZpy6tOrT7pNVv6LGiGkeeT07bSoBAACAVAlHAAAAADJRsZAEAQnF94wp&#13;&#10;IGHUuhBCD7I6tqieIYcfBHOurVZr9ty5c2deeeWVMzsv7bOhvhAnAQndbndie3u7FB+aFJTgPLHG&#13;&#10;rim412BU3geCew3X1Bo7T+fz5PyTMIRmszlRr9eDnWe3271248aN88ePH7+w12ns93RTOqYsx8UQ&#13;&#10;ihDKsaMcP2pNEXVp1afVI4+eRYwR0zzyeP7YXAIAAACZEI4AAAAAZKZWvU+fCEkovl/ZQxKyDlWI&#13;&#10;JSQh7bGrFJIw8nFJSMLZs2ff+9nPfva7er1+JNQX4l6vN7G5uTkIS3j4LIr9WVrG/UFV9kE2g9YZ&#13;&#10;1xb3JQzNezhwX+LaWmfn6XzS3L/uhiKEvJfd3Nxc+8tf/vL7xcXF1Scvw34vl+NG7lXkeYRy7Kg1&#13;&#10;VQxFSLNPVv2KGiOmeeT1HLXRBAAAADIjHAEAAADIXMVCEgQkhNEzppCEPGqyPF5IQgWP++KLL04f&#13;&#10;O3bsTKPROBHqi3Hy3753QxL6/X4pPswoKMF5Yq1xjXFPE9Z+E9zXuMZUfa3LeJ5lOKepqamJRqMx&#13;&#10;CEYIWafTufjpp5+eX15eXn/yMuz3cjlu5F5FnkeWx+ZxfJ4149SlVZ92n6x7FjFGTPPI4zlqwwkA&#13;&#10;AABkTjgCAAAAkIta9T7xISSh+J4xBSSMWickwXGFHnf58uWFt99++8zMzMyvQn5BTgISut3uxPb2&#13;&#10;tpAE5+Rcq7cHtQiuNRDpz5f3MoCfL1xr6+08ndNw55CEITSbzYl6vR7yPDvffPPNxR3nW63WzSf/&#13;&#10;5/22cVyUx2V5bB7Hj1pTRF1a9Wn1yKNnEWPENI+8XuNtPgEAAIBcCEcAAAAAciMgofTzqAXaT0hC&#13;&#10;vsfXIujpuJSPa7fbR3/zm9/8bnZ29lTIL8q9Xm9ic3NzEJSQ/LdxQQnOyblWcj9qEVxzAKgM7wly&#13;&#10;zbHezrX855X8zpMEIiTBCCH//tPr9W59/fXXF86dO3e+3W53nrwU+71kjgvquKJ75nX8qDVF1KVV&#13;&#10;n3afrPoVPU4s88jrmWojCgAAAORGOAIAAACQOyEJpZ5HLeCeMYUkhFiTVaCCkIQSHddqtWbPnTt3&#13;&#10;5pVXXjmz81I/G+qLcvLfxbe2tgZBCf1+vzQfnBWU4Hyx5rj2AFSP9/24/lhz51rN85qamhoEIjQa&#13;&#10;jaDn2e12r924ceP88ePHL+x1OfZ72RwX1HFZ9cxqDrHUjFOXVn3afbLuWcQYMc0jr+eqDSkAAACQ&#13;&#10;O+EIAAAAQCEEJJR+LrVA+9UKrK9iSELRxzquoOOSkISzZ8++97Of/ex39Xr9SMgvzt1u99GXkATn&#13;&#10;5Xyx7rgPAAiV9/fgPrDuztd5JZJAhGazOTE5ORn0PDc3N9f+8pe//H5xcXF1r8ux38vmuKCOi/HY&#13;&#10;GGrSqE2jPu0+WfUraowY55LHs9XmFAAAACiEcAQAAACgUEISSj2PWsA9iwpJyLOuFtDxQhLiPm6s&#13;&#10;nleuXFk6fvz4mWazeTLkF+d+v5+8aXtia2tr8GZ5QQnOy/li7XFPAJA37+HB/WDtnbPz2ksShJAE&#13;&#10;IjQajeB/J+l0Ohf/8Ic//L7Vat188nLs97INc4kdl8txoRybx/Gj1hRRl1Z92n2y7lnEGDHNI6/n&#13;&#10;q40qAAAAUCjhCAAAAEDhBCSUfi5CEoqtE5IQz3FlOpcfHbeysjL3zjvvnJmdnT0V+ot0EpCQBCX0&#13;&#10;ej0hCc7NOWP9cW8AkBrv0cH9Yf2ds/Ma5jwOHDgw+Jqamgp9rp1//vOf58+dO3e+3W53nvyf99um&#13;&#10;JMdV9VyyPDaP40etKaIurfq0+2Tds4gxYpxLHq/5Nq0AAABA4YQjAAAAAEGoVfOTRLWKzaMWaL9a&#13;&#10;gfW1EtUISXAu+zqu3W4f/fWvf33qlVdeObPz0j8b8ot0Eo6QhCR0u93BG9IFJTg354xrgHsFgOfx&#13;&#10;PhzcK66Bc3Zu4/7ekAQiNJvN4H+H6PV6t/72t7/9/vjx4xf2uiT7vXQlOa6q55LlsaMcH3pNGrVp&#13;&#10;1KfdJ6t+RY8TyzzyfNbawAIAAABBEI4AAAAABKWCIQm1is2lFnDPokIS8qyrQkhCmQIIYpjjyMe1&#13;&#10;Wq3Zs2fPvvezn/3sd/V6/UjIL9TJf0ff2toaBCX0+/1SfbhVUIJzxnXAfQPA8L8fgPvGdXDezi1t&#13;&#10;09PTE41GY/AVuo2NjY8/++yz84uLi6t7XZb9Xr6SHFfVOWZ57CjH51lTRF1a9Wn3ybpnEWPEOJc8&#13;&#10;nrc2swAAAEBQhCMAAAAAwalV85NBtYrNQ0hCsXVZ14QQqBBDAEGRYwd1zleuXFk6fvz4mWazeTL0&#13;&#10;F+v79+8PghKSr4fPrLI8e8u+t6jqnsrG0rXAPQTAkLyPBveRa+G8nVuems3mxIEDByYmJydDX/fO&#13;&#10;3bt3L/3hD3/4favVuvnk/zxMq4odV7axhz0269551hRRl1Z92n2y7lnkOLHMI8/XfxtbAAAAIDjC&#13;&#10;EQAAAIBgVTAkoVaxuZQ5IGGcHiGHJIR0vJCEEp5Lu90++pvf/OZ3s7Ozp0J/wU7+2/rm5uYgJKHf&#13;&#10;75fqQ6uCEpw3rgfuK4Ay8z4Z3FOuifN2fkWbmpqaaDQag1CE0PV6vVu3b98+/8EHH1xot9udJy/L&#13;&#10;fi/fMJe6JMeVbexhjw3x+FFriqhLu0eafbLuWcQYMc4lj+euTS4AAAAQLOEIAAAAQNBq1fyET61i&#13;&#10;8yhzSEIt59q8ghVCCD0I4dgqhiTkMnar1Zo9d+7cmZdffvl0vV4/EvqLdrfbffT18NlVpudw2fcZ&#13;&#10;Vd5j2Wi6JrjPAErHe2Bwn7kmzt35hSwJQ2g2mxOTk5PBz3Vzc3Pt1q1bF48fP35hr0uz30uY8nFF&#13;&#10;jl22UIRQjs3j+HHqxnkRGvcFrOqhCHmOE8s88nz+2vACAAAAQROOAAAAAEShgiEJtQrORUhCsXV5&#13;&#10;1AhJCH/sIue457FffPHF6SNHjpxqNpsnQ3/h7vf7E1tbW4Ov5M9le3QJSnDuuDa47wCK4r0tuPdw&#13;&#10;Xapz/mU7v6mpqYlGozEIRohBp9O5+Omnn55fXl5ef/LSDHMZUz4ui55CEYo9dpTj86wpoi6t+rT7&#13;&#10;ZN2zyHFim0sez2CbXwAAACAKwhEAAACAaNSq+SmdqoUklDkgYZweQhLiOLZm7OzGXllZmXvnnXfO&#13;&#10;zM7Onorhxbvb7T76evgMK9PzuAp7jqrvuWw8XRtwPwK58J4V3I+4Ps6/rOeXhCE0m82JycnJGNa/&#13;&#10;889//vP8uXPnzrfb7c6T//MwrQo6rsixYwmNCOXYUY7Ps6aIurR7pNkn655FjBHjXPJ6FtgMAwAA&#13;&#10;ANEQjgAAAABEp4IhCbUKzqXMIQm1AmqFJOR7rPCDDHu22+2jv/71r0+98sorZ3YeB7Ohv4D3+/2J&#13;&#10;ra2twVfy57I9wgQlTDh/XCNwnwJP8D4U3Ke4Rtagquc4NTU10Wg0BsEIMeh2u9du3Lhx/vjx4xf2&#13;&#10;ujz7vYzDXPKCjivb2DEeO8rxedaMUzdubRr1affJumeR48Q2lzyexTZdAAAAQHSEIwAAAABRqlXz&#13;&#10;0zVCEsLqKSQhvRohCUISRjruiy++OH3s2LEzjUbjRAwv4t1u99HXw2dZ2Z7NVdh/2INZA9cJ3MNQ&#13;&#10;Od5XgvsY18n5O89nS8IQms3mxOTkZBTz7XQ6F69evXpxcXFxda9LtN9LOcxlL+i4so0d47GjHJ9n&#13;&#10;zTh149amUZ92n6x7FjlObHPJ65lskwwAAABESTgCAAAAEK1adT8xU6vYPGqB9ywqJCGGOiEJxfcs&#13;&#10;2/nseezKysrcO++8c2Z2dvZUDC/i/X5/Ymtra/CV/LmMjzNBCZXaj1kE1wrc5xAR7xHBfY5rZQ2c&#13;&#10;ZzqmpqYmGo3GIBghBr1e79bXX3994dy5c+fb7XbnyUs0zOVM+bgsepbtfGI8dpTjR62JqS6t+qx6&#13;&#10;ZdmzyHFimUfez2YbMQAAACBawhEAAACA6FU0JKFWwbmEHJJQK7BH6HUhHV/lkIQsegZ3Pq1Wa/bc&#13;&#10;uXNnXn755dP1ev1IDC/m3W53Ynt7exCU8PCZVrZndFX2IjZk1sE1Az8TkAvv8QA/D66ZdXCexUrC&#13;&#10;EJrN5sTk5GQU893c3Fy7devWxePHj1/Y6zINc0kLOk7P4o8N8fjY6tLukWafrHsWOU5sc8nr+WxD&#13;&#10;BgAAAERPOAIAAABQCrXqfoqlaiEJtcD71gqszzMkIY8aIQl6jtXziy++OH3kyJFTzWbzZAwv5sl/&#13;&#10;q08CEjY3Nyf6/X4pP5xZpUe1D9daB9cN8LPEk3s9wM+Ra2cdnGe859RoNB59xaLT6Vz89NNPzy8v&#13;&#10;L6/vdVr7Pf1hlkrPQnpmeWwex+dZM07duLVp1KfdJ6++eY8R41zyfKbZmAEAAAClIBwBAAAAKJWK&#13;&#10;hiTUKjiXWuA9hSSkV1PmkIRhjhWSMOKx7Xb76G9+85vfHTx4cGnnETEbw4v6/fv3B0EJ3W538AZ8&#13;&#10;QQnO1Vrg+gF+PtPlfRLgZxTXz1o41/3ssQ4cODD4mpycjGLOvV7v1u3bt89/8MEHF9rtdufJyzTM&#13;&#10;Jc3g2LL1jC3oQCjCGC9x475Epvlym8VLeF6PipAeWxXck9igAQAAAKUiHAEAAAAonVp1PxkiJCGs&#13;&#10;nrWCewhJKOexeo54bKvVmn3//fdPv/baa2fq9fqRGF7Uk/9+nwQkbG5uJm9uL+0HHwUlVHrPZhFc&#13;&#10;QwCg4rxvyTW0Hs41tHPaDUSYmpqKZt4bGxsff/nllxfm5+cv7XVawyxBysfpGdexeRyfZ804dePW&#13;&#10;ptkjzT5Z9yxynNjmkuezzWYNAAAAKB3hCAAAAEBpVTQkQUBCeH2LDEnIO1xBSEJ+x1a559jjX758&#13;&#10;eeHtt98+MzMz86tYXtz7/f4gJGFra2vwRn1BCc7VeuB6AgAx8f4k19J6ON+QTU5OPgpFiOX3mZ1r&#13;&#10;0fnmm28u7jjfarVu7nXIflsNM2wGxwpFKP7YPI7Ps2bc2rKHImTZt6hxYptLXs8JmzYAAACgtIQj&#13;&#10;AAAAAKVWq+4ns4QkhNe3VmB9LYI6IQmjHVuZQIMsjm2320d//etfn3r55ZdP1+v1I7G8wHe73Udf&#13;&#10;D591ZX2GV23PYuNmPVxTACB63ofkmloT5xuT3UCEer0ezZy73e61GzdunD9+/PiFvS7XMJc2g2MF&#13;&#10;LcR1bB7Hj1pTRN24tWnUp90nr75FjRPbXPJ8dtvAAQAAAKUmHAEAAACohIqGJNQqOp9a4D2FJKRb&#13;&#10;IyTB+Kn0/OKLL04fOXLkVLPZPBnLi3y/3x8EJGxubg7+XOZHnaAErIlrCwCEx3uOXFfr4nxjPK9G&#13;&#10;ozExPT09CEWIaN6du3fvXvr000/PLy8vr+91yDDtUj7O+EIR0qwpom7c2jTqs+qVZc8ix4l1Pnk8&#13;&#10;L2zkAAAAgEoQjgAAAABURq26n7yqVXAutcD71gruISShvCEJwxxb9fH3PLbdbh89derUmUOHDp3a&#13;&#10;eWzMxvJC3+v1BiEJSVhC8t/9BSU4X+uCawwApMV7i1xf6+Kcy/D7RbPZHAQjTE5ORjPvXq936/bt&#13;&#10;2+c/+OCDC+12u/PkJRvm8hZ8rKADoQgh1o1bm2aPNPvk1beocWKbS57PcZs6AAAAoDKEIwAAAACV&#13;&#10;IyShUnMRkpBNrZCEch1rrnsc22q1Zs+ePfvesWPHzjQajRMxvdhvbW0NQhK2t7d3n3tlfqZXcR9j&#13;&#10;M2ddXGsAIBPeQ+Q6WxuBCGWThCEkoQj1ej2qeXc6nYtXr169uLi4uLrXZRvmEmdwrFAGoQhp1hRR&#13;&#10;N25tmj3S7JNX36LGiW0ueT7Lbe4AAACAyhGOAAAAAFSSgITKzaUWeE8hCemPIyQh22MrdV4rKytz&#13;&#10;77zzzpmDBw8u7Tw+ZmN5we/3+4OghOQr+XPZH32CErA2rjkA8HzeJ+SaY33KfM7JuSWBCNPT04Pv&#13;&#10;Mf2e0Ov1bt2+ffv8Bx98cKHdbnf2Or39LsMwSxbRsYIOhj92lOPzGqOIunFr0+yRRa8se4YwVkxz&#13;&#10;yfO5Z6MHAAAAVJJwBAAAAKCyatX+BFUVQxJqEfStFVifd22oNYIPsjs2+vNqtVqzZ8+efe/YsWNn&#13;&#10;Go3GiZhe9Hu93sTm5uZEt9sdfFBAUILztj649gBQbt4P5Npjfap03smev9lsDgIRJicno5r7xsbG&#13;&#10;x19++eWF+fn5S3tdumEuc0THCi/I9thRjg+9pujaNOqz6pVH36LGiW0ueT/bbfoAAACAyhKOAAAA&#13;&#10;AFRehUMSahWdj5CEbGrzrBOSUJ1jg53r5cuXF956661Ts7Ozp2J78d/a2prY3t4eBCU8fA6W/Tlf&#13;&#10;1f2NTZ41wj0AQMl5zw/uA2tU9fNOwhCSUIR6vR7VvHu93q2vv/76wh//+MeLrVbr5l6Xb5hLXfCx&#13;&#10;AgnCOXaU4/OsKaJu3No06rPqlUffosaJdT55Pd9t/gAAAIDKE44AAAAAMFHpgITB6Vd0LqGHJNQK&#13;&#10;7iEkYfjjYwtgEL6QwrGtVmv2/fffP/3aa6+dqdfrR2J68e/3+4OAhCQsodfrVeJDwlV+3PsQuDXC&#13;&#10;/QBAnLyvB/eENXLuPzy/JBBhenp64sCBA9HNf2Nj4+Mvv/zywvz8/KW9Tm+YpXDsUMfGGFwgFGG8&#13;&#10;unFr0+yRZp+8+hY9Vkxzyfs5aCMIAAAAMCEcAQAAAOAHKhySUKvwfGqB9xSSEEZNmUMSsjq2coEK&#13;&#10;ly9fXnjrrbdOHTx4cGnncTIb00MgCUdIQhKSsIQkNEFQgnPHOuHeACA/3ruDe8NaOfdnm5ycHIQh&#13;&#10;JF+x7cd7vd6tr7/++sIf//jHi61W6+Zel3CYy13SY8u8BiH1zrumiLpxa9PskUWvLHuGMFaM88nr&#13;&#10;WW9TCAAAAPAY4QgAAAAAT6hV+9NOVQ1JqEXQV0hCGDVCEhz73GNbrdbs2bNn3zt27NiZRqNxIrYH&#13;&#10;QRKQsL29Pfie/B2CoIQJ54+1wn0CwNi8Pwf3ibVy/sPvqxuNxkSz2RyEI8RmY2Pj4y+//PLC/Pz8&#13;&#10;pb0u4TCX27FRHhtS77xriqgbtzbNHln0yqNvUePEOp88n/k2iAAAAABPEI4AAAAA8BRCEio5lyqE&#13;&#10;JBRVLySh+N6OLeDYlZWVuXfeeefMwYMHl3YeK7MxPQiSvz94PCjh4bOxCs//qu9/bAKtF+4ZAEbc&#13;&#10;P4P7xlpZg/ElgQgHDhyYmJqaim7uvV7v1u3bt8+vrKxcarVaN/e6jMNccsdGeWxIvfOuKaIulPqs&#13;&#10;euXRt+ixYppL3s99mx8AAACApxCOAAAAAPAMAhIqO5/QQxJqBfcoolZIgmOjvh6tVmv27Nmz7x07&#13;&#10;duxMo9E4EdsDod/vDwIStra2kjf6V+bDvT7EbA2sF+4hAHZ5fw3uIWtmDbI7xyQQYfcrRp1O5+LV&#13;&#10;q1cvLi4uru51isMsx7DL59hgjg2pd94149QVWZtmjzT75NW36LFinE+ez0abIAAAAIBnEI4AAAAA&#13;&#10;sA9CEio5n1oEfYUkhFMj+KA65zf2se12++ipU6fOHDp06NTO42U2todCEpSwubk5CEtI/iwooXJ7&#13;&#10;IotgzXBPAZSS98/gnrJm1iHfc6zX6xPNZnMQiBDjHrfb7V67c+fOhQ8++OBCu93u7HWawyyJY51f&#13;&#10;SsfnWTNOXZG1afbIolcefYsaJ9b55Pl8tBkCAAAA2AfhCAAAAAD7JCChsvMRkhBmrZCE8s2jkiEQ&#13;&#10;X3zxxenXXnttaWZm5lcxPhx6vd6joITk7xsEJVRub2QRrB3uL4AoeG8M7jHrZh3CMDk5OXHgwIFB&#13;&#10;IELy5wivVefu3buXPv300/PLy8vrex0yTLthh3dstOuWx/F51oxTV2Rtmj2y6JVH36LHinE+eT5j&#13;&#10;bIwAAAAA9kk4AgAAAMCQhCRUdj5CEsKsFZJQXO9KhhlkNY92u33017/+9amXX375dL1ePxLjAyIJ&#13;&#10;SNje3q5cUMLDvYENknWwdrjnAArifS+456yfdQh/75mEISShCPV6Pcpz2NzcXLt169bFDz/88E/t&#13;&#10;drvz5OUc9vIHcGwo8yj7WuRxfJ4149QVWZtmjyx65dG36LFinE+eewKbIwAAAIAhCUcAAAAAGEHN&#13;&#10;p4mEJITdV0hCODVCEqp1fqn0vnLlytIbb7yxNDs7eyrGB0Ty9w6PByU8fG5WaY9go2QtrB/uQ4CU&#13;&#10;9pXgXrR+1iJeSSBCs9mMNhCh1+vd+vbbby9dvHjxfKvVurnXJR3m8g97u0R2rDnnf3yeNePUFVmb&#13;&#10;Zo8seuXRt+ixYpxP3nsDGyUAAACAEQhHAAAAABhDxUMSBCSE37cWcb2QhPh6lz2sIfferVZr9uzZ&#13;&#10;s+8dO3bsTKPROBHjg2I3KGE3LOHhs7NK+wSbJethDXF/AuyxRwT3pzW0HuWUBCJMT08PvsdqY2Pj&#13;&#10;4y+//PLC/Pz8pb0u6bC3QEbHZtm77HMOqfcox+dZM07duLUh1GfdL+u+RY8V43zy3B/YMAEAAACM&#13;&#10;QTgCAAAAQAqEJFR2PjGEJNQC6CEkIczjBR9E1HtlZWXu5MmTpw8dOnRq55EzG+PDot/vD0IStra2&#13;&#10;kv/3xcp9iNaHhq2HtQT3LZSV953g3rWOVHc9kvNNghB2v2LV7Xav3blz58IHH3xwod1ud/Y61WGW&#13;&#10;ZdhljLC3AIX8j8+zZpy6cWvTqE+rRxa98uhb9FgxzifP56aNEwAAAEAKhCMAAAAApERAQqXnJCQh&#13;&#10;2/q8wxWEJBTT2zz2efyVK1eWfv7zn5+emZn5VawPjaoHJTzcN9g8WQ/rCe5rCJL3keC+xlpak+ed&#13;&#10;bxKEMD09Pfge6z5t5zw633zzzcW1tbULy8vL63sdMmzLjI7Nsrd5hH98njXj1gpFKLZv0WPFPKe8&#13;&#10;njs2UQAAAAApEY4AAAAAkDIhCZWdTy2S3kISwqqpSqiCeWRwfKvVmn3//fdPHz58+HSj0TgR64Mj&#13;&#10;CUrY3NwchCUkfxaUgDWxpuDeh/F5Lwjuf6yndUn7fMsQiJDY2Nj4+Msvv7wwPz9/aa9THXZpMjxe&#13;&#10;cEG41yaP4/OsGbdWKEIYvYscK8b55PkMtZkCAAAASJlwBAAAAIAM1HwCR0hC+L2rGJKQZ52QhPx7&#13;&#10;V+Ecn3r8ysrK3MmTJ08fOnTo1M4jaDbWh0ev15vY2toSlIB1sa7gZ4VK8z4O8PNiTa1LKOdcr9cn&#13;&#10;ms1m9IEI3W732p07dy588MEHF9rtdmev0x12eTI6NtbesZ5jiMePWhNTXVr1afXIoleevYscK8b5&#13;&#10;5P0stbECAAAAyIBwBAAAAIAMVTwkoVbxOdUi6SskIdu60IIV9C5P76cef+XKlaWf//znp2dmZn4V&#13;&#10;80NEUMKjvYQNlXWxtuDnjUB5vwX4ebO21qaM55wEIhw4cGAQiDA5ORnzuXS++eabi2traxeWl5fX&#13;&#10;9zpk2JYZHq93eXrnXRNTXVr1afXIsl/WfYseK+Y55fUMssECAAAAyJBwBAAAAICM1XziRUhCHH2r&#13;&#10;GJIwam0ZQhKGPV7vCK9Pq9Waff/9908fPnz4dKPROBHzg0RQwqM9hY2VtbHGQGV+9r2XAarLz7/1&#13;&#10;tT75n3NZAhESGxsbH3/55ZcX5ufnL+11usMuT0DH6x3+9Qy9ZtxaoQjF9y16rJjnlOdz1WYLAAAA&#13;&#10;IGPCEQAAAAByIiQhuJCEWknGqwXYq1aRWiEJ5Z1L6daw3W4fPXXq1JmXXnppqV6vH4n5YSIo4dG+&#13;&#10;wubKGlljACBq3rNkna1PseddpkCEbrd77caNG+c//PDDP7Xb7c5epzzsEmV4vN7lmksMNTHXZtEn&#13;&#10;7V559A1lvNjmk/ez1aYLAAAAICfCEQAAAAByJCBholbxOdUi6S0koRw1QhWqfZ5PPf7KlStLb7zx&#13;&#10;xtLBgweXdh5LszE/VAQl/GCPYaNljaw1ABAs70+y1tYojPMuUyBCr9e79fXXX1/44x//eLHVat3c&#13;&#10;65SHXaKAjhdyEMfxodfEXJtFn7R75dm7yLFinlOez1gbMAAAAIAcCUcAAAAAKICQBCEJkfSuBdCj&#13;&#10;7CEJo9RV6fjKBxlkeXyr1Zo9e/bse6+99trSzMzMr2J/sAhK+ME+w2bLOllzAKAQ3odkza1ReOc+&#13;&#10;PT09+CpDIMLO+XTu3r176erVqxcXFxdX9zpk2JYVOl7IQXHHj1MXa7BBGi+8QhGKHSvmOeX5XLIR&#13;&#10;AwAAACiAcAQAAACAAglJCC4koVai8YQkFFubR7iC480ltePb7fbR5eXlpcOHD59uNBonYn+4CEr4&#13;&#10;0X7Dpss6WXsAIFXeb2TdrVXY554EIewGIpRhv72xsfHxl19+eWF+fv7S00572GUK6HhzKe/xo9aM&#13;&#10;U1dkbRr1afXIoleevUMYL7b55P2stSkDAAAAKJBwBAAAAICCCUiYqJlTZuPVAuwnJCH9mtiDGMwl&#13;&#10;sOOToIRTp06deemll5bq9fqR2B8ySThCEpKQhCUkoQkeuz6Ibq2sPwCwf95XZP2tVTznX7ZAhJ3f&#13;&#10;5a/duHHj/Icffvindrvd2eu0h12mCh1vLvGNMW5dkbVp1KfVI8t+WfcNZbxY55TnM9cGDQAAAKBg&#13;&#10;whEAAAAAAiEkofIhCbWIegtJyKcu9tCDrI839xzGuHz58sJbb7116uDBg0s7j6nZ2B80TwYlPHz+&#13;&#10;Vn3/YRNmvVwHAMCH8F0HaxWpJAyhTIEIO7+r37p9+/b5lZWVS61W6+Zel37YW2WU2yvD4wUuxHN8&#13;&#10;njXj1BVZm0Z9Wj2y7JdX7yLHinlOee49bD4AAAAAAiEcAQAAACAgAhK+X4aKz0lIQn71QhIc71yH&#13;&#10;qLly5crSG2+8sTQ7O3uqDA+bJChhe3t78JUEJjx8DnsIWwNr5loAQGl5j5DrYc3KIQlC2A1EKIMk&#13;&#10;EOHbb7+9tLa2dmF5eXl9r0s/yu1SoeMfWJtUj8+zZpy6ImvTqE+rR5b98upd5FgxzynvPYhNCAAA&#13;&#10;AEBAhCMAAAAABEhIQuUDErIeT0hC8bVCEhwf7fGtVmv27Nmz77322mtLMzMzvyrDQyf5u5IkIEFQ&#13;&#10;wo/2IzZl1s11AYBI97e4LtasXHvZJAhhamqqNIEIO9e2c/fu3UtXr169uLi4uPq0w4Zt63jHj3F8&#13;&#10;njXj1BVZm0Z9Wj2y7JdX7xDGi3VOeT6vbEYAAAAAAiQcAQAAACBQAhK+XwZzEpKQY72QhLDHCOn4&#13;&#10;2M81tTGSoIT333//9OHDh083Go0TZXn4PB6UkPw9ikfyo72JRbB2rg8ABML7fVwf61b+PWoShHDg&#13;&#10;wIGJer1emvPqdDoX//73v1+an5+/9LTbYNjbZpRbLeLjBRaEMcaoNePUFVmbRn1aPbLsl1fvEMaL&#13;&#10;dU5570tsTAAAAAACJRwBAAAAIHBCEr5fBnMSkpBjvZCE8WocX+7jn1rTbrePLi8vL5UtKOH+/fuD&#13;&#10;kITkq9/v+xD1D/coFsHauU4AkCHv6XGdrF+11iEJQUjCEJJQhMnJydKc28bGxse3b9++9OGHH/6p&#13;&#10;3W539jr9UZbM8Y6PqGacuiJr06hPq0eW/fLqHcJ4sc4p72eyzQkAAABA4IQjAAAAAERAQML3y2Be&#13;&#10;mY9VC7CXkITs6oQApFtTq+A1e2pNEpRw6tSpMy+99NJSvV4/UpYHUa/XexSUkPz54TPaE/q/+xWL&#13;&#10;YP1cMwAYkvftuGbWr9prkQQhTE9PD76XaX9ZkUCErMcQGhHGGhVVV2RtGvVp90m7VxH9ixqrDPPK&#13;&#10;89lsowIAAAAQAeEIAAAAABERkvD9MphTpuPVAu0nJCG7uip+qF/QQ45jrKyszJ08efJ02YIS+v3+&#13;&#10;ICTh/v37g+8Pn9Oe0j/ct1gEa+jaAVB53pfj+llDa/ik3UCE5KtM+8ad342v3blz58LKysqlVqt1&#13;&#10;c6/bYZRbKOPj8xjD8XGOUVRdkbVp1KfdJ6t+efUOYbxY55T3fsWGBQAAACAiwhEAAAAAIiQk4ftl&#13;&#10;MCchCRHV5x2wEGqNkIFqnPNTa8oalJD8XcvjQQnJP3tU/2jvYhGsJa4jQGl5743riHV83t4vCUQ4&#13;&#10;cODAxM7vwqU6t0ACEUapEShQjXPOs2bc2qJDDYQi5PCIDPGxbd9i4wIAAAAQI+EIAAAAAJESkPD9&#13;&#10;MphX5uMJSUi/Ps+AhbKEJOQxhuCGnMe4cuXK0htvvLF08ODBpZ1H2myZHk67IQnJV7/f9yHovfcx&#13;&#10;FsF64poCRMH7alxXrOUoazI9PT34SkIRJicnS3V++whEGCzDsMs2ylKXYAwhDfHXjFM3bm0I9Wn3&#13;&#10;yapfXr1DGC/2eeX5vLaJAQAAAIiUcAQAAACAyAlJ+H4ZzCvz8YQkpF8vJGG0miqGEpQ+WKHMQQlJ&#13;&#10;OEISkrC9vT34evjs9uT+8X7GIlhTXGOAQnjfjGuM9UxLEoQwNTU1+F62vVpGgQij1FQx4KCq5xB6&#13;&#10;zTh149aGUJ92n6z65dU7hPFin1eeexmbGQAAAIDICUcAAAAAKAEBCf9dCnPKfEwhCenX1yKoqxnD&#13;&#10;OuU1RpmDEpK/k0mCEu7fvz/4nvyzR/hT9zYWwbrimgOksv/CNceaZrnXSoIQdkMRyqbX6926ffv2&#13;&#10;eYEIhY1hnbKtKaJu3NoQ6tPuk1W/vHqHNGaMcypiX2MdAAAAAEpAOAIAAABAiQhJ+H4ZzCuX8YQk&#13;&#10;pF9fxpCEUWrKEHpQ1TmlXlPmoITEbkjC9vZ28qGT3We5J/neexyLYG1xDwA84r0uuAesbVFrsxuE&#13;&#10;kHyfnJws3Tnu/I567bvvvltdW1u7sLy8vP60pRhl+XKoKUPAQVXnlGdNEXXj1oZQn3afrPrl3b/o&#13;&#10;8WKfV57PcBscAAAAgBIRjgAAAABQQkISvl8G88plPCEJ6dcLSRi9pqoBA4ISSqDf7w+CEnYDEx4+&#13;&#10;zz3Nn77XsQjWGPcFUELew4L7wvqGuP+Znp5+9FXG/VASiHDnzp0LKysrl1qt1s2n3Sqj3F451Bgj&#13;&#10;7jnlWVNE3bi1IdSn3Serfnn3L3q82OeV5z7HRgcAAACghIQjAAAAAJSUgIT/LoV55TKekIT06/Ou&#13;&#10;rXqN0IOIasoelJB4PCghCU7wWN/X3sciWGPcL0CAvC8F94p1jm196vX6xIEDBwZhCMmfS/o7Z8yB&#13;&#10;CKPUCDhQMxFRbQj1affJql/e/YseL/Z55f1Mtw4AAAAAJSUcAQAAAKDkhCT8dynMK5fxyhqSMG6P&#13;&#10;2GqFHsQ/Rpnm9cyalZWVuZMnT55+6aWXlur1+pEyPsCScITHwxIePt892Z+/B7II1hr3EZAB7zPB&#13;&#10;fWSty6jRaExMTU0Nvpd1XyIQIdox8phXGcMNYgxFSOMFWyhCTo/XUB/7nuhCEQAAAACqQDgCAAAA&#13;&#10;QAUISPjvUphXbmMKSchm/FoEdT7479wLq6lCUELi8aCEJDjBY37f+yGLYM1xjwFP8J4R3GPWvKpr&#13;&#10;tPM74yAIIflK/lzi3x+rFogwSo0QhfLUFFGXRr1QhHD7hzJmzPPK+xlvHQAAAAAqQDgCAAAAQIUI&#13;&#10;SfjvUphXbmMKSchm/LKGJIxSJ1hBzZ52gxJefPHFhUajcaKsD7QkHOHxsISHz3tP+v3tiyyCdcf9&#13;&#10;aBGInvd84F607uz/uT89Pf3oq8z7gI2NjY9v37596cMPP/xTu93uPO32GeWWq3iNcIdwr2URdWnU&#13;&#10;C0UIt38oY8Y8r7z3RNYBAAAAoEKEIwAAAABUkJCE/y6FeeUyZi3gnlUNSRi1NvRwBaEHavbUbreP&#13;&#10;Li8vLx0+fPh0mYMSErtBCdvb2xO9Xm/3ue+Jv/89kkWw9uD+JXPep4H7F+ufz1o9HoZQr9dLfb4C&#13;&#10;EYKqMa8Rf2xzHGvc2qLHTqtHmn2y7plH75DGjHleeT/vrQMAAABABQlHAAAAAKgoAQk/XA7zymVM&#13;&#10;IQnZ1RdR68P41Q49iPa+2Q1KOHTo0MLMzMyvyvxw6/f7g5CE3a/k74Q8/ofeL1kE1wH8LFSI90+A&#13;&#10;nwfXIf5nZaPRmJiamhp8L/m90bl79+6lv//975fm5+cvPevQUdrnVDNKnRAFNePUFVmbRn1aPdLs&#13;&#10;k3XPPHqHNGbM8yriWWgtAAAAACpKOAIAAABAxQlJ+O9SmFtu4wlJyK6+zCEJeY0lwKFC906r1Zo9&#13;&#10;e/bse6+99tpS2YMSEr1eb6Lb7U7cv39/EJbwcB9gBzD83skiuBYAUBreN+RaxG56evrR1+TkZNl/&#13;&#10;p7v17bffXvrHP/6x+oxAhDw/bB7yWFUPESjb9Ry3rsjaNOrT6pFmn6x75tm/6PHKMrc890zWAQAA&#13;&#10;AKDihCMAAAAAMCAk4b9LYW65jSckIcz6GOoEGJTr/IMZ68qVK0tvvPHG0sGDB5d2HouzZX7YJX8/&#13;&#10;lAQkJEEJSWBCv9/3QfPR91AWwXUBgOD3frguZVmzJARhampqotFoTNTr9dKf887va9e+++671bW1&#13;&#10;tQvLy8vrT1uaUZc0p5o8xxK8UL77oIi6UOrT6pFmn6x75tm/6PHKMrc89wHWAQAAAIAB4QgAAAAA&#13;&#10;PCIg4YfLYV65jSkkIdz6qD/onmKNAIcKBiWsrKzMnTx58vRLL720VK/Xj5T9oZeEIyRhCbtfyd8f&#13;&#10;2RaMtaeyCK4NAOTK+39cn7KuWxKAsBuIkHyvwn5uc3Nz7V//+telnd9LL7VarZtPW55RlzWnmjzH&#13;&#10;qnpNGa/pOHXj1oZQn1aPNPtk3TPP/qGMGfO8itgTWAsAAAAAHhGOAAAAAMCPCEn44XKYV25jCkkI&#13;&#10;t74WQZ0aQQmZjZUEJbz99tsLhw8fPt1oNE5U4eHX6/V+EJbwcH9gVzD63soiuE4AkArv83GNqrAn&#13;&#10;ezwMYXJysgr3TOfevXtrt2/fvvThhx/+qd1ud5526KhD5FST51hqwq4pom7c2hDq0+qRZp+se+bZ&#13;&#10;P5QxY55XEc9IawEAAADAjwhHAAAAAGBPAhJ+uBzmluuYQhLCrS9rSMIodWUMCBCUsI+6Vqs1e/bs&#13;&#10;2fdee+21pZmZmV9V5UF4//79QUhCt9sdBCc83CvYIYy317IIrhcA/Ij38bhmVfR4GEK9Xq/EOe/8&#13;&#10;XnVrY2Nj9e9///ul+fn5S8+6xUa9NXOqyXOssoUBlPEaFVE3bm0I9Wn1SLNP1j3z7B/KmGWYW957&#13;&#10;LGsBAAAAwJ6EIwAAAADwTEISfrgc5pbrmLXAe8YelBBTrVABa1fkWM+svXLlytIbb7yRBCUs1Ov1&#13;&#10;I1V4GCZ/t5QEJewGJghLSHXfZRFcOwAqsp/CtavyGu6GITQajcqEISS63e61//znP3/685//fGl5&#13;&#10;eXn9aUs0zvLmVJPnWAIbyrt2MdemUZ9Wjyx6Zdkzz/6hjFmGueW9V7AWAAAAADyTcAQAAAAA9kVI&#13;&#10;wg+Xw9xyHVNIQtj1tQjqhCuUd+2CqltZWZn75S9/ufSTn/zkvUajcaIqD8Xk75q63e6jsIR+v++D&#13;&#10;4unuwSyCawhAhPsjXEf+u467YQi736tkY2Pj49u3b1/65JNPVlut1s2nLdOoyxtBnXCD8q5dEXXj&#13;&#10;1oZQn1aPLHpl2TPP/qGMWYa55b1nsBYAAAAA7ItwBAAAAAD2TUDCj5fE3HIdU0hC2PW1EtcJIohj&#13;&#10;fkHVtdvto+++++7Ca6+9tjQzM/OrKj0ck3CEJCRBWEKmezKL4JoCUCDvtXFNefZa1uv1HwQiVGmv&#13;&#10;0+v1bm1sbKz+/e9/vzQ/P3/pWUs16hJHUFfGQITQ51fm+ymN2hDq0+qRRa8se+bZP5QxyzC3IvYP&#13;&#10;1gMAAACAfROOAAAAAMDQhCT8eEnMK9dxhSSEXR9LwIJwBWPlWnflypWl119/feGll15aqtfrR6r0&#13;&#10;kBSWkNv+zCK4vgCkxHtpXF+GW88qhyEkut3utf/85z9/+vOf/3xpeXl5/VnLNeoyR1BnLOsXYm0I&#13;&#10;9Wn1yKJXlj3z7B/auLHOq6h9hPUAAAAAYGjCEQAAAAAYmZCEHy6HueU+rpCE8OdQK3GdQIHyj5XZ&#13;&#10;/b+ysjL39ttvL/zP//zPUrPZPFm1B6awhFz3ahbB9QbgCd4n43oz/ppWPQxhZw06d+/evXTnzp21&#13;&#10;Dz/88E/tdrvztEPHGSaCOmMVM1aZQzbSqE2rh1CE8PuHNm7sc8v7WWotAAAAABiZcAQAAAAAxiIg&#13;&#10;4cdLYm65jyskIZ8eMYUkjForXKH8YwV3L7dardmdr4U33nhj6eDBg0s7j9XZqj04hSXkvnezCK4/&#13;&#10;QCl5/4vrT3ZrW/UwhES327323Xffrf71r3+9tLi4uPqsJRt1qce5TBHUGSuutYjtXk6rPqQeWfTK&#13;&#10;smee/UMbN/a5FbG3sB4AAAAAjEU4AgAAAACpEJLw4yUxt9zHrUJIQhp9YgxJGKdWoEBcY8Uyx8xq&#13;&#10;V1ZW5n75y18u/eQnP3mv0WicqOIDVFhCYXs5i4D7AQiS97Xgnsh/fZMAhCQQocphCDvr0Ll3797a&#13;&#10;7du3L33yySerrVbr5tMOHWeYAmpD/zB/DHO09mHVhlCfdp+0e2XZM8/+oY0b+9yKeLZaDwAAAABS&#13;&#10;IRwBAAAAgFQJSfjxkphb7uPWAu8rJGG8+rw/zC7wQF1h92Wr1Zo9e/bse4cPHz558ODBpZ1H7GwV&#13;&#10;H6RJOEISlLAbltDr9Xb3HHYZ2e/rLALuEyAz3q+CeyScdU4CEHaDEJLvVdXtdq999913q3/9618v&#13;&#10;LS4urj5r2cZZcnWF1xmr+OtWlvpQ++TVN6/+oY0b+9yK2GtYDwAAAABSJRwBAAAAgNQJSNh7Wcwt&#13;&#10;93FrEfStBdCj6DkUURtDnaCEeOsyG3NlZWXul7/85dLs7OxCs9k8WdUHavJ3W0lIQhKWkAQlJH9+&#13;&#10;uP+w28hvr2cRcP8Aez6jwf0Th90QhN2vCt93nXv37q3dvn370ieffLLaarVuPuvwUYcZZ4rqUqsr&#13;&#10;61ix3Zvj1qbVI4Q5ZNUrj7559Q9t3NjnVtSz1poAAAAAkDrhCAAAAABkRkjCj5fE/AoZV0hCfj2K&#13;&#10;qs/7Q+zCFdQVXttqtWZ3vhbeeOONpZmZmYV6vX6kyg/YJChhNzAh+Ur+/ss2pJC9n0XAfQUl4b0k&#13;&#10;uLfK9SxNwhB2fmd49L3Kut3utf/85z9/un79+tri4uLqs27XcW71AmrVpVdX5iCFosYMoT6kHln0&#13;&#10;yqNvXv1DG7cs88t7z2c9AAAAAMiMcAQAAAAAMick4cdLYn6FjCskIb8eRdaX+cP2Agjirsu0dmVl&#13;&#10;Ze7tt99eOHTo0MLMzMyvqv6g7fV6PwhL6Pf7PmBd3D7QIuD+gwJ5Twjuveqt+24IwtTU1OBrcnKy&#13;&#10;6r8b3NrY2Fi9c+fO2ocffvindrvdedYSjrP8BdSqK76u7Gsybm0I9SH1yKJXHn3z6h/auGWZX957&#13;&#10;EesBAAAAQOaEIwAAAACQGyEJP14S8ytk3KqEJKTRp+ighdhqBR5Ury7Y2itXriy9/vrrCy+++OJC&#13;&#10;o9E4UfUHbhKOsBuUkIQmJOEJD/cmdiPF7QstAu5VeA7v58B9yn7shiDsBiIwMbG5ubn2r3/969Jn&#13;&#10;n322ury8vP6sW3ic2z+yWnXF1z2oyL02bm1aPdJ6QAlFEIoQ6/zy3hNaDwAAAAByIxwBAAAAgFwJ&#13;&#10;SNh7WcyvsHFrgfesBdSnFnG9D/arC/1ey/RnpN1uH3333XcXDh8+fHJmZmahXq8f8eideBSUsBua&#13;&#10;kPydmW1KEHtFi4B7nah4zwXudfJ+fiQhCDt7+kffmZjodrvXvvvuu9V//OMfq/Pz85eedSuP+6MQ&#13;&#10;Wa06dXnWhlCfVo80+6TdK8ueRYwR0rhlmV8R+0RrAgAAAECuhCMAAAAAUAghCXsvi/kVNm4tgp61&#13;&#10;kvSIMSRhnFp1cdeVsnZlZWXu7bffXjh06NDCzMzMrzx+v9fr9R4FJSRfyT8/3LNYnHD2jxYBKvYz&#13;&#10;5/0M4Oeu6tciCUCYmpp6FIZgP/Ro735rY2Nj9c6dO2uffPLJaqvVuvmspRznMlSoVl3cdUXWhlAf&#13;&#10;Uo8s+2XVs4gxQhq3LPMrYq9iTQAAAAAohHAEAAAAAAolJGHvZTG/wsYVkhBXD2EH8ddVZa5F1j63&#13;&#10;/vLlywtvvvnmyZ/85CfvNRqNEx7D30v+Di0JSNje3n4UmJD8O1uXIPeTFgEAhtznEOaeJglA2A1C&#13;&#10;SL7z6J7t3Lt3b+2bb75Z/eyzz1aXl5fXn3X4uMNVqPaBuaZaF9O6FP2zUsYeWfbLqmcRY4Q0blnm&#13;&#10;V8Rz2ZoAAAAAUCjhCAAAAAAUTkDC3stijoWOW5WQhLT61CKuF7AQTp0xA6hvtVqzO18Lr7/++sJL&#13;&#10;L720VK/Xj3gk/1e/3x+EJeyGJiTfH+5lLE64+0yLAEBleU9Q2KampgZfu0EI9i0/tLm5udbpdFav&#13;&#10;X7++tri4uPqsW33cH5UC6x8YU11ktSHUp9UjzT5Z9cuqZxFjhDRu2eaY9/7SmgAAAABQOOEIAAAA&#13;&#10;AARDSMLey2J+hY5di6BvmUISxu1R1AfOBSyUY22qWPvc+na7ffTdd99dOHz48MmZmZkFYQk/dv/+&#13;&#10;/R98JQEKtjTR7D0tAgDR876fOK7RbgBC8pUEIiTf+aFut3vtu+++W/3HP/6xOj8/f+l5yzruZVFb&#13;&#10;ujEfWJtg77/QeqTZJ+1eefTNe4wQxy7D/IrYz1gTAAAAAIIhHAEAAACA4AhJ2HtZzK/QsYUkxNcj&#13;&#10;tg+qC1goz5hF1mZen4QlLC8vLx06dGjhhRdeOLnzyJ71iP6h5O/eer3exPb29qPAhOTf2d5Etx+1&#13;&#10;CAAEtb8gHpOTk48CEJLvyRc/trNnvvXtt99eSsIQdn7PSL46z/oxGPfHqMB6gQjlqYttzBB+dkLq&#13;&#10;kWaftHvl0TfvMUIcuwzzK2Ifak0AAAAACI5wBAAAAACCJSRh72Uxv0LHrkXSt0xBCTHXCx8Ia64x&#13;&#10;zrfosZ/bY2VlZe7tt99eEJbwbP1+fxCSkIQmCEwoxR7VIgCQKu/diXtfsBuEMD09Pfhur7C3JAxh&#13;&#10;Y2Nj9c6dO2uffPLJaqvVuvmsH4s0frQKqi1q7KqEMJhrNerT6pFmn6z6Zd037zFCHLsM8ytif2pN&#13;&#10;AAAAAAiWcAQAAAAAgiYg4elLY36Fji0kIc4etQrVViFgQW2AP4fCEvZvNygh+Z58bW9v7+59LE78&#13;&#10;+1eLAMCPeH9OOZ7xghCG2u/GFIYwbr3a8o1ZtWsays9hWj3S7JNVv6z75j1GiGOXYX5F7VutCwAA&#13;&#10;AABBE44AAAAAQBSEJDx9acyv0LGFJMTZo2ohC4ISylkbRb2whOEITKjMvtYiAJSQ99+UTxKEsBuG&#13;&#10;kHyfnJy0KM/eyw4ThjD4sRn3xy7ieoEIYY5Z1VADoQj59su6b95jhDh2GeZX1H7WugAAAAAQBeEI&#13;&#10;AAAAAERFSMLTl8b8Ch27Fknv0HrFHpRQ1Ng1Y5aytuixc5m/sIThCUyo5H7XIgAExntryv/s3Q1B&#13;&#10;mJ6eHoQgCELY1z41tjCEcXsIUzBmWe6JEH6e0uwReq88e+c5Rohjl2F+Re11rQsAAAAAURGOAAAA&#13;&#10;AECUhCQ8fWnMr/Cxa5H0rQXUJ/aQhHHrY6ut0nxjvbYh1O+rh7CE0fT7/UeBCcn35Cv5Oz/bo0rt&#13;&#10;hS0CQIq8d6Zaz9DHgxCS756r+1NAGEIaPaoYaDBOvRCG8l7bkH4u0+qRZp+s+mXdt6hxQhu7DPMr&#13;&#10;ag9sXQAAAACIknAEAAAAAKIlIOHpS2OOQYwtJKG4PoISyj3fKtaWoX5fPR4PS2g2m3P1ev2Ix/r+&#13;&#10;JIEJydf29vaj0ITkn22XKr1XtggAE4IPqnzdk+CD3SCE5Hvyxf51u91r33333eo//vGP1cuXL68L&#13;&#10;Q8i8Xm32tQIRiu0RYp+s+mXdt6hxQhu7THMsYq9kXQAAAACIlnAEAAAAAKInJOHpS2OOQYxdtZCE&#13;&#10;tHpVPSRh3HpBCWHXxjx2rj3a7fbRd999d+Hw4cMnZ2ZmFoQlDCf5e8DdoITk+254wsP9kwXCvQBE&#13;&#10;/5yDXbvhB5OTk48CERjO5ubm2r1799aTMISdfXjy1Xnej2EaP8oB9HhQwbEFIoR/fUOoD6lHFr2y&#13;&#10;6Jd136LGCW3sMs2xiD20dQEAAAAgesIRAAAAACgNIQlPXxpzDGLsWkR9awH1CWUusX4QXm35r3EI&#13;&#10;9bn1SMISFhcX515//fWFF198caHRaJzwmB9eEpSw+/V4cIKtFM/Za1sEIHPew8LzJOEHSfBB8jU9&#13;&#10;PT345+SLoX/WOltbW+udTmf1+vXrazt77NX9lKUxdAA9hCmoLes1TutnLKSf9zT7ZN0zy75FjRPa&#13;&#10;2GWaYxHPfusCAAAAQGkIRwAAAACgdIQkPH1pzDGIsWsR9a4F1qssPYQOlLtWfbqvH8/s02q1Zn/7&#13;&#10;29++9eabb56cnZ1daDabJz3uR5P8neGTYQnb29u7eysLxCh7cosAPHrGwCimpqYGX7uBCMmfGc3O&#13;&#10;/u7W5ubm+jfffLP62WefrS4vL68/70c3rZeAAHpUuV5t+LWh/JyE1COLXln0y6t3EeOENnaZ5ljE&#13;&#10;Xty6AAAAAFA6whEAAAAAKCUBCc9eHnMMYmwhCcXPp8ofYFdbjbFD+pnL7ed2ZWVl7u233144dOhQ&#13;&#10;EpYwV6/Xj3j0jy4JSdgNTHj8y1aLDPbvFgEi4X0mpH0/TU9P/yAAIfnuuTCebrd77bvvvlv997//&#13;&#10;vf7JJ5+stlqtm8+7FGld0pL0iDXQoMixhRrEVx/az20WvbLol1fvIsYJbewyzbGofZa1AQAAAKCU&#13;&#10;hCMAAAAAUGpCEp69POYYzPi1iPrWStgnhB6CEuKoVR9Wj331abfbR999992Fn/70p3MvvvjiQqPR&#13;&#10;OGELML4kICEJTXg8PCH5s60XBez3LQKMyPtFyPt+2w1BSL4e/zNjr21na2trvdPprF6/fn3to48+&#13;&#10;urqzB+48ryyt4UvSo8r1auOqD6lHiH2y7pll36LGCXX8ssyxqL2BtQEAAACg1IQjAAAAAFAJQhKe&#13;&#10;vTzmGMz4VQxJSKtXKGELRZ+LkIXqjB3Kz06UgSmXL19eePPNN0/OzMy89cILL5zc2SbM2g6k4/Gg&#13;&#10;BKEJRPJ7gkUgWt7vQaj3Zb1e3/OLdOzsr25tbGysdjqd9c8++2x1eXl5fT+XJq1LHEifqgcqCFOI&#13;&#10;a+xQ7vlQziWrXln2zLJvUeOEOn5Z5ljUPszaAAAAAFAJwhEAAAAAqBQhCc9eHnMMZvxaRL1rAfaq&#13;&#10;laRHVT/0X+WwAmELBb22tNvto+++++7CT3/607kXX3xxodFonLAtSNeToQnJ9+Sfbc0o2e8aFoFn&#13;&#10;8v4MynY/T09PT0xOTg6+kj8nr4NCEFJf587W1tZ6p9NZ/eqrr9Z39q2rO1+d55WlOYWA+jxQX1h9&#13;&#10;VUMNyhDiEdrPcRa9suiXV+8ixgl1/LLMsaj9grUBAAAAoFKEIwAAAABQOQISnr9E5hjM+LXIeocW&#13;&#10;lFCmsAVBCdUauyz3XWg/h0P1unz58sKbb755cmZm5q1mszlXr9eP2CKkLwlIePwr+bvL7e3t3T2b&#13;&#10;BYLn/25jEcbg/RKwP1NTU4PQg+Q15/FABNLX7XavbW5uXr1z587a559/fnV5eXl9Py9nab40BtTn&#13;&#10;gTkIJajYNSvjz2FWvbLsmUfvIsYJdfyyzLHI32msDwAAAACVIxwBAAAAgMoSkvD8JTLHoMavRdS3&#13;&#10;FmCvUPrE/oF3YQXVrQ+pRyG92u320cXFxbnXX3994YUXXphrNpsnbRWy0+/3B1/3798ffN8NT0j+&#13;&#10;bAsHAOnbDTxIghCS70kYwm4gAtl48OBB5969e2sbGxtXr1+/vvbRRx9d3dlzdp5XluYUAutV9TCD&#13;&#10;2OurHIgQyhxC7JN2ryx7Ztm36LFCGruM8yxqH2F9AAAAAKgs4QgAAAAAVJ6QhOcvkXkGNXYtot4h&#13;&#10;9quVbC6CEtT7ecrmNWdfvVZWVuZ+8YtfvHX48OGTzWbzrUajccK2IXtPBiYkf9+5vb29u6+zQADw&#13;&#10;DEn4wW7owfT09OB78s9kb3Nzc63T6ax+9dVX65cvX15vtVo391EW4geUy/b/ai8Qwdix9whtLrH0&#13;&#10;y6t3kWOFNHYZ51nM4njTNwAAAAAIRwAAAACAXUISnr9E5hnU2LXIeof4/xZfpqCEoucgKMEcyvqz&#13;&#10;OXS/y5cvLxw7dmzu0KFDC81mc65erx+xhchH8veeu4EJu+EJu8EJtnkAVEkSgDA5OTn4SoIPku/J&#13;&#10;vyM/SRDCvXv31v/973+vf/7551eXl5fX97OdSXt7VMI+ZQhDCGEOVQ1EKMv1D7VPFq9jWfXMo3eR&#13;&#10;Y4U0dhnnWczieLM3AAAAADwiHAEAAAAAniAk4dnLY67BjV/lkIS0+tVKNpdaheutX/l6pP26kXuv&#13;&#10;Vqs1+9vf/vatN9988+TMzMxbAhOK8azghIf7P4sEQFQEIISj2+1e29zcvNrpdNZv3Lixvri4uLrf&#13;&#10;LUqa250Aez3QI5j6cXs8sH6lC0UINYwl65559C5inFDHL+tc810Yb/IGAAAAgB8RjgAAAAAAexCQ&#13;&#10;8PwlMtcgx69yUEIZ/x/rfdBffVnmEGqfLF7bBCZE6MnghN2v+/fvD/4320IACvlFcuf5k4QeJF/J&#13;&#10;n6enpwf/XgBCsQIJQki7Xxn/X+wfmIP6ktyLofbJ4nUtq5559C5yrBDHL+tc818cb/AGAAAAgD0J&#13;&#10;RwAAAACAZxCS8PwlMtcgx69ySEKa/QQlqC/bNQipR4h9Cu0nMCFcSWhC8neq29vbg39OQhMSyT/b&#13;&#10;KgIwjiToYDcEYXJy8tH35IvilTQIIc1+ZQpDSKOHQAWBCGX+GcuyX1Y98+hd5Fghjl/Wuea/ON7Y&#13;&#10;DQAAAADPJBwBAAAAAPZBSMLzl8hcgxxfSII+WfVQX47rGFKPtF8DQu01VE+BCeFL/q41CU/o9/uP&#13;&#10;QhQe/2dbSIBqS8IPHv8+PT39KAyBsGxubq51u92bAQQhpN0zxF4P9Ei1h/py3dsh9onl9S7P3kWO&#13;&#10;FeL4ZZ1rEf+NwfoAAAAAwD4IRwAAAACAIQhJeP4SmWuQ49ci7C8oIZ8+ghbKEzBQpvCNLF4HQn1N&#13;&#10;GbrnbmDCsWPH5mZnZ+eazeZbjUbjhC1ImJ4MS0jcv39/8H17e1t4AkDc/31gEHLw+PckBEH4QfiS&#13;&#10;IIR79+6t//vf/17//PPPry4vL6/v99GexXYh4H5lC0NIo49AhfKso0CE8rzu5d2/qLFCHL+scy3i&#13;&#10;vx1YHwAAAAAYgnAEAAAAABiBkITnL5G5BjuHWmS9yx6SkFYvH/AvzzmUrUeoP3cx9Buq5+XLlxcO&#13;&#10;Hz589Kc//encCy+8kIQmnLQdiUMSmpD8nW0SmpB8T4IUdr+S/822E6AYSdBB4vEAhMnJyUdfRPGM&#13;&#10;vbW9vX2z0+msfvXVV+s7+6X1Vqt1c5/lVQtCSLNf2UIVyvJBfoEIYfUI9ecuptfAvHoXOVbIcyjj&#13;&#10;XPNfHG/gBgAAAICRCEcAAAAAgDEISXj+EplrsHOoRdi/7EEJIfURMlCutQypR9o/y6H2yvJ1dt99&#13;&#10;2+320cXFxblXX311bmZm5q1mszlXr9eP2J7EJwlO2P0uQAFgfE8GHyRhB4+HIBCfbrd7bXNz8+rO&#13;&#10;183r16+vffTRR1d39kKdfZZn9eapkD+sXNYPd+thDqHfoyH2yfK1MOs3pwpFCJc3Jj9rcbxxGwAA&#13;&#10;AADGIhwBAAAAAMYkIGH/S2WeQc5BSEKYH64WlGAOVbk3Qv0ZjKXfSH0vX768cOzYsbkXXnjh6M7X&#13;&#10;XLPZPGmbEr/dAIUkLCEJTdjr39m2AmWXhBwkX4+HHCTfd/998kXcdp5pt7a3t292Op3Vna9bn3/+&#13;&#10;+dXl5eX1IVpUMQgh7X5lC0MIaS4CEcp5b4T6M5jl66JQhPLNoUzzLHaRvGkbAAAAAMYmHAEAAAAA&#13;&#10;UiIkYf9LZa7Bjl+LsHeoH1wua+CCsAU9qvrzk+VrWRCvj+12++ji4uLcq6++OjczM/PW9PT00Uaj&#13;&#10;ccK2pXyeFaKQ/HPy721rgdBMTU3t/t79o9CDx/8d5bK5ubnW7XaTIIT1GzdurH/00UdXd/YsnSFa&#13;&#10;xBKEkEXPsoYhpNVHD2tR1Z+fGF8f8+gdwnihjV/WuRa3SN6sDQAAAACpEY4AAAAAACkTkrD/pTLX&#13;&#10;YOdQi7B/yB+AFpQQdg8BBWHPJfResbymjdx7ZWVl7he/+MVbs7OzR3a+FpLQhHq9fsQ2pvySkITd&#13;&#10;v0ve3t4efE/+Ofn3CUEKwLj2CjxIwg4eDz/wGlMN3W732s6z5ubGxsbV69evr125cuVmq9W6OUSL&#13;&#10;2D6MW4UghDR7PTCX1HsIRKjez1FMr2l59y9qrJDnUMa5FrdI3qQNAAAAAKkTjgAAAAAAGRGSsP+l&#13;&#10;Mtdg51CLtH8VghJCm5Me5e1R5vs2y9eiUgcmJC5fvrxw+PDho0ITSDwempB8T4ITnvz3whSg/HbD&#13;&#10;Dp78884zYs9/T/U8HoLw1Vdfrd+4cePm8vLy+rCPnSwfaRXsWdYwhLT66FHeHqHet1m8bmT1uikU&#13;&#10;oXxzKONci/w92ToBAAAAQEaEIwAAAABAxoQk7H+pzDXoOcQYlBByzzIHLggXCLNHmftk8fMuMGHE&#13;&#10;/kIT2K/79+//4M+7f2/9eKBCYnt7W6AC5GxycnLwtevxQIPk3++8ru/+rvvoz/C4CEIQsuofQ09h&#13;&#10;CPn00aMa90qoc4qtZ579ix4v1DmUca7FLZI3ZQMAAABA5oQjAAAAAEBOhCTsf6nMNeg51CLtH/IH&#13;&#10;pwUl6KFP+D+nWb0+xfKaN3Z/oQmk4cnghOTP/X7/B//8+N9/Px7AAFWThBY8/ivoXv/8tAAE2K/N&#13;&#10;zc21brd7c+f7zYqFIGTV90FF+umjR8x9Qu4V22tenv2LHi/UOZRxrkX+vmqdAAAAACAnwhEAAAAA&#13;&#10;IGdCEva/VOYa9DxqkY4Rek9BCfn0EZYQR5+Qe2X5OliZwITEysrK3LFjx46++uqrc81m82ij0Ti6&#13;&#10;8/2kbRBZSIIUHg9TSGxvbz/3mCdDFyBLT4YYJJ4MLkj+9yf/nXADsrLz+tfZ2tpav3fv3vr9+/e/&#13;&#10;vX79+tqVK1dutlqtm6O0y3q6Fe9b9g9/C0MIu0eZ+4TcK7aeRYxRxFgxzKNscy1yr2SdAAAAACBn&#13;&#10;whEAAAAAoCBCEva/VOYb/BxqkfYXlKBP2XqU/b4JuVeMr1dBv4a32+2j8/PzR48dOzbXaDRmdyxM&#13;&#10;T08frdfrR2yNCEHy9+xJaMKTkn/3ZLhCYq/Qhf38b4Rnr/CCXU8LKEhqJicn9308FKHb7V7b3t6+&#13;&#10;ubGxcbXT6dy6c+fOzcXFxdVRXyazfhmOsHfoH1wucxhCaHMSiFC9+yaG14CyvIaHMF6ocyjzfIv6&#13;&#10;ndA6AQAAAEBBhCMAAAAAQMGEJOx/qcw3+DnUIh2jSiEJafYTlGB9/XwU+9oYc2DCWOOsrKzMHTt2&#13;&#10;7Oirr74612w2jzYajaMHDhyY29lSzdouUUb7DU/Y3t7OrHdonhVQ8DRJOEFS9zwCCyizXq93KwlA&#13;&#10;6HQ6q91ut3Pjxo31K1eu3Gy1WjdHaJfXG44EIWTTU7BCfH0EIvj5iO11q6jnRlHjhTqHMs+3mEXy&#13;&#10;pmsAAAAAKJxwBAAAAAAIgICE4ZbLfKOYRy3S/lUKSgixV9mCEvQp5udOYEL8z5KRx7l8+fLCwYMH&#13;&#10;ZwUnAFBVuwEI9+7dW79///63169fX/vmm2++XV5eXh+xZRlCELLsX7UghLT7+bB+9n3KHGRQhV4x&#13;&#10;voYV8QwparzQ51HW+Ra3UN5wDQAAAABBEI4AAAAAAAERkjDccplvFPOoRTyGoIRiewlcqOb1yuJn&#13;&#10;L4awhBj7FvFsGWucvYITpqenj9br9SO2VQDEpNvtXuv3+992Op3V5J9TCEBIlCUEIcsxYukrDCHe&#13;&#10;OQl50Cvm17IinilFjRf6PMo63+IWyhutAQAAACAowhEAAAAAIEBCEoZbLvONYh5CErLtKSgh314C&#13;&#10;INzjMb/+lOF1OfWxVlZW5g4dOvTSm2++eTL559nZ2YXJycmXGo3GCVstAPL24MGDztbW1nqv1+ts&#13;&#10;bGxc7XQ6t+7cuXPzypUrN1ut1s1xWud5GpGPEdOHkkP+gHeZgxXKGKoQ4vpU6R6P8fWnyOdMEeOF&#13;&#10;Po+yzrfIPZm1AgAAAIAACUcAAAAAgIAJSRhuucw5mnkISsi2Z02vKPsIpShXv9heh8ryGp3JeK1W&#13;&#10;a/a3v/3tWwcPHpx99dVX55rN5tFGo3F0enr6aL1eP2ILBsAout3utX6//22n01lN/vn69etryffF&#13;&#10;xcXVMVuX8YOpDyLtH8OHpoUh5N/rgfWJulcsP9tleo0uerzQ51H2ORezUN5YDQAAAABBE44AAAAA&#13;&#10;ABEQkjD8kplvFPOI/QO4ghLK1Usf92cerx0CE8J7Ho49ZrvdPjo/P3/08OHDR2dnZ48ITwAgsbm5&#13;&#10;OQg7uHfv3vr9+/e//eqrr9bv3r3b+eijj67uPDs6Y7Yv4s0+D0oyzoOK931gbvpMCEQI5Wc8y9c7&#13;&#10;oQjln0dZ51vsYnlDNQAAAABEQTgCAAAAAERESMLwS2a+0cwj5qCEGPoKXTCnqt1XMfTL4/WvLKEJ&#13;&#10;RT4jUwtPOHjw4Oyrr746NzU19dILL7wwl/xvzWbzpO0aQHwePHjQ2draWu/1ep2NjY2ryb+7fv36&#13;&#10;IAxhcXFxNY0hijq1Eo0V44eOH+hXeK8Hzi3qXqHPLda+RT+fhCJUY75F7+2sFwAA/7+9+0eyo8j2&#13;&#10;AKwrFJoOEbQCZ3CexsICYnxGW2AJ2kCviA2wBLYAz1egZ42FcMAhaAJCEjD5aA1NNFJL6nu7qvL8&#13;&#10;+T4HxMRUnTyZlVVG3p8AAEhEOAIAAAAAJCQkYf+WqTlNHbvk99gluGaX6wk4yH2tDNdbcz/JHJiw&#13;&#10;9btj9vtykft/8cUX/zr75z/+8Y8Pb9++fXx0dHTv93/eu3nz5t3f//mBTzmAbT158uR50MHPP//8&#13;&#10;6Ndff/3h9PT0m+++++7xw4cPH5+cnDxe4BazD+uMYvcShLDONbv8aF2wgrWV8fmstM9GfE9Gq6N6&#13;&#10;zfOa5QA1AAAAAKQkHAEAAAAAEhOSsH/L1JyqDkEJ619TUEKNawlLqH/NLfbEaqEJUd6hi9XwYoDC&#13;&#10;rVu37t65c+fDs/92dHT0sc88gDcbY5w+ffr00dm/n56efnn2z2+//fbRjz/+ePr999//8Mknnzxa&#13;&#10;6lYRhlvwfiPp9UfTawpDML7O11t7z6oYiBDl/Rmpjuo1z/wm1C8AAAAASEw4AgAAAAAUICRh/5ap&#13;&#10;OVUdu+T3yXLdTtcTcJD/Wms9W933gWr7b7v36qeffnrvn//857133nnn+L333nsenPD2229/9NZb&#13;&#10;bx3fvHnz7u3btz/wGQhUdDH04Oeff37066+//vDs2bPTr7/++vl/++yzz776fY88XfKWUYZe+J6C&#13;&#10;ENa/rjCEedfq0KuO18t63U7vlix1VK955jejfgEAAABAAcIRAAAAAKAQIQn7t0zN6WrJ/jebC0qI&#13;&#10;dz2hCzX6le2aWfeaGfv/rPde6ffteYjC2b+///77H5/989atW3fv3LnzPFDhb3/724e/f1Ye+1QE&#13;&#10;Znv27Nn//ec///nh7N9PT0+//OO/rRl6cCbSQZrR4L7D9V3zRtwfvQt8cL0Ie80We3LnQIRotVSu&#13;&#10;eV6zHJQGAAAAgFKEIwAAAABAQUIS9m+ZutPVUeFvMxeUEO96UWvbmc9Qz1nWUIPs4TLR3oERvx1W&#13;&#10;qemLL7741/m/XxakcPPmzbu3b9/+wOckcFVPnjz53/N/vyzw4OHDh49PTk4er3DriAdkRqP7Z/9x&#13;&#10;b7Zr+8H7/Gt1GGPX62Xfc2a/h6K8j7MenHXgd59mOSANAAAAACUJRwAAAACAwoQk7N8ydaespcIP&#13;&#10;fgUl1L9eh2tluF6ma2bff2a+GyK8FyN/U6xW28nJyfGDBw8+Ovv3d9555/i99957HqBwMUzhzNHR&#13;&#10;0cc+O6GG33777Ztffvnl8R//fvrTTz99df6//fvf//4zBOH+/ftfrlhG5IMvo2ENFf6G8+5BCGtc&#13;&#10;s0tQgACDutersP/MfDdFelcLRWhAKAIAAAAA1CYcAQAAAAAaEJJwWNvUnK6WXYH77BJdt9uP4AUv&#13;&#10;WCcd9opK+2n0d2WG74xNavz8888/fPfdd++e/fvFQIUzb7/99kdvvfXW8fmfhSrAesYYp0+fPn10&#13;&#10;/udnz549fvLkyePzP18MOvjss8+++vTTT0+3KCtD6xrXUeVvNc/4N78LQ6h5rei1dVsnVa7d5V1R&#13;&#10;5buiQs2zv2n1DAAAAAAaEI4AAAAAAI0ISTisbepOWYeghG2vKyhBbZXWX7bnb8t9b8s9vfr7o+I3&#13;&#10;yKb1npycHD948OCj8z///e9/v3d8fPw/538+Ojq6d/v27Xvnf7558+bd3//8gU9bqnox3ODM6enp&#13;&#10;lxf//O233z768ccf/ww1uH///pdbl5mtrWrZ9L7Z/7b0zkEIa1yzU+iAQIRez9/W+2uH90elb4/s&#13;&#10;dc/8FtYzAAAAAGhEOAIAAAAANCQk4bC2qTtlLVX+9vPOQQlrXLPT9YQl9L3ulvtgh9CEqN8Cmb/p&#13;&#10;ptf++eeff/juu+/evfjf3n///Y8v/vnWrVt379y58+GL/9+jo6OPfR5zXb/99ts3v/zyy+MX/tvp&#13;&#10;Tz/99NXF//bs2bPTr7/++i/BBw8fPnx8cnLyePIQMh84GWqadu9R4B7DdYUhuF7Ja2bePyK8U4QK&#13;&#10;9f62mtMwB6ABAAAAoCXhCAAAAADQmJCEw9qm7rS1CErY/rqCElyv6jpc+1mvEJgwY7+f/a6L/I1Q&#13;&#10;6Zsv7FhOTk6OHzx48NFl/9uLoQsXHR8f/+t11xXEsK0xxunTp08fvep/vyy84NxlIQZnvv/++x8+&#13;&#10;+eSTR5GHXWkK1Rbm/lV+AJzxb44XhuB6FddMtmem4n6Y4d0rFKHPN7ueAQAAAEBjwhEAAAAAACEJ&#13;&#10;B7ZN7alrEZSw/XWFL7he9TW+9jO/xb5VNTQh0rsvw/dDh+/CcmN8XTDD67wutCGy09PTb7777rvH&#13;&#10;+/7/7t+//2XB9dzh0MdQY+g6Kv3oVxDCetd1vXjzLBDB3ljl3Zz5W8jh3X0b5sAzAAAAAHBDOAIA&#13;&#10;AAAAcIGQhMNbp+60teyK3CvbtQUl9Kmx8/rJfu2Ke6X3oXr1gCgc1MjXg+4/Ah0F7zVcO9U1hzG7&#13;&#10;ZoL9peJe6X2o7hhNc9AZAAAAALhAOAIAAAAA8BIhCYe3Tt2p66nyI2NBCcIX9LHns1RxP4vyror4&#13;&#10;fvfN4XuTZTk40beHQ01T7z0K3CNjyIKABX3scs0K+0CE90O0d6Vvjk4fmA44AwAAAACXEI4AAAAA&#13;&#10;ALySkITDW6f21LVU+rGvoIQ8taqx77qvsB/M3r9nv7uivvcrfcf5JoXtDGMpX9cofD9BCNtdu2MY&#13;&#10;Qtca11yfAhFivzcivUczf584oHtI0xxsBgAAAABeQzgCAAAAAPBGQhIOb53a09cjKGHutXeuGfqa&#13;&#10;3QMysl+74j4X9X2W4Xug8ree71g6GsbWvsZR/J4j+T0yXlvQgGt2f7Yq7nMZ3rNCEbp9xDrQDAAA&#13;&#10;AABcgXAEAAAAAODKhCQc3jq1l6hHUMLca+/UGv6awhJyP2OV97wM77hM3wqdvwd9C7OmYexqTVJL&#13;&#10;xR8HZ/5BtTCEntdUa43nN9I7RiiC2uc2zUFmAAAAAGAPwhEAAAAAgL0JSbhe+9Sevp5qPxgWlLDu&#13;&#10;dYU6WFcVnuVZ+26XQJzK3xC+GfWsCgcrevRsqGnqvYd7TLu2kAHj9yzM3QM7hN1U/97yrXho4xxg&#13;&#10;BgAAAAAOIBwBAAAAADiYkITrtU/tJeoRlDD/2q4rgCBzqEH268/ch2e/i6K+x6t8m/nGhDiGcZSu&#13;&#10;axS+pyCEba8tuCDXOhCIMH9P7BR+U/lbw+HbQxvn4DIAAAAAcA3CEQAAAACAaxOScL32qb9MPYIS&#13;&#10;6l5bAINaK12/4n4V8d0U/f1e+dvNdym8bBhb6/pG8XtW+MF0xusPtepB8mtX3a+yvC+zf5s4dHto&#13;&#10;4xxYBgAAAAAWIBwBAAAAAFiMkITrt1DtJWraFbyfoATX1YO6z2DlvSvy+yrTO7/r953vWiIYxq3W&#13;&#10;4HWMgvfLfg9BAHqQeZ1Ves477tHVv20ctL1O8xxUBgAAAAAWJBwBAAAAAFickITrt1D9ZeoRlBDn&#13;&#10;+n50r79Vrr31/tIlNMH7S916xKEcuqjbI3/L9rx7j0L3GUmv77pCLCqs4w77mPeX+mM3zwFlAAAA&#13;&#10;AGAFwhEAAAAAgNUISbh+C9VfqiZBCXGuv1OzHhdaz7P2mRn76ez3StT3coXvLd+M5uN1HGowH13G&#13;&#10;MBrefxS7V+YfkPuxfs7rZq25yjMZaR+P+G4TitD5g9HBZAAAAABgRcIRAAAAAIDVCUlYpo3qL1WP&#13;&#10;oIRY1xcQoOaK63rWnjNrf43wnon+rq74PeYbEw43jKllfaPBfUeR+/gxvZor1bzl89kpECHiu08g&#13;&#10;QvcPTAeSAQAAAIANCEcAAAAAADYjJGGZNqq/VE27ovcTlFDn2mqud/0O94r67snyDu/2veb7lIyG&#13;&#10;8aozaB3DvVpdX7CAa0d6VjuFIkR8LwpF6P5x6iAyAAAAALAh4QgAAAAAwOaEJCzTRmMoV5OghF7X&#13;&#10;F8JQ59pbPU+7YntD17234vvdd52+8GoOZNTpi7+Ze+69K/24OvMP0V17u2sL5Ii5HwlEqPed41vt&#13;&#10;ug10ABkAAAAAmEA4AgAAAAAwjZCE5Vqp/nI1CUqIeQ/Xdu2Oz9TMfbHbXuy9jx6vw6EIPc5a/2h4&#13;&#10;/1HwXsIQXLv6tas9U/Zi732u0kQHjwEAAACAiYQjAAAAAADTCUlYrpXGULImQQkx7+GH+2rv/GxF&#13;&#10;2CMjvC+iv3erfV/5XoT1DeNpV99ocl9BCGrvWLtAhLz7s0AEY4jbRAeOAQAAAIAAhCMAAAAAAKEI&#13;&#10;SlimjcZQti5BCXHv4Uf79WqvcP0O+0fkd0iW93GXby/fmHQwjFOdweqo/IPm4frTrq/2uc+AQIRe&#13;&#10;7zahCAhEAAAAAADCEY4AAAAAAIQkJGG5VhpDyZp2xe8pLEHtXa9f9XmLtIdGe6dke0/7PtMLluXA&#13;&#10;Rt5eDPVMvfcoeC9hCGqPuj5H0Wc7yn4e8f0nEIH/NtHhYgAAAAAgKOEIAAAAAEBoQhKWa6UxlK1L&#13;&#10;UEL8e7i+63vu7Kdd3+G+4/QwKwcpevfQ394d6/6CEFzf9bdfpwIRvGe8wzt/xDlUDAAAAAAEJxwB&#13;&#10;AAAAAEhBSMJyrTSO0nUJSnAPYRJ91tGMZ37mHhdh34/8Dq32neS7D+IYxtOqttHo3qPQffzYf+49&#13;&#10;hnWUYq8RiFD7Pe8Q7BJNdJgYAAAAAEhCOAIAAAAAkIqQhGXbaQylaxOUkOM+ggB6jKHq8xFhv4v0&#13;&#10;HsjwXu3wHeVbEV42jFGNgWqp/KNoP5I3Bmu257Of8d1U4dvAwdelGukQMQAAAACQjHAEAAAAACAl&#13;&#10;IQnLttM4ytclKCHPfQQNuEe1vUhwQt73bfdvLd+aRDCMX71J6xkN7isIodc9RqH1KxCh7/uryneF&#13;&#10;A69LNdLhYQAAAAAgKeEIAAAAAEBqQhKWb6lxlK+rww+kK/2oXViCObcn9HpXZH0P+x7Tr84cuujR&#13;&#10;r6GmUDWMovcTVBDnHubcnlDl/SYQgZeb6dAwAAAAAJCccAQAAAAAoAQhCcu31Dha1CYoIdd93KPn&#13;&#10;vM96XjuHJnh/GIfvwFgcaojLDy771CYEIe+9hCH0u0fVtRxxf/T+MI5czXRYGAAAAAAoQjgCAAAA&#13;&#10;AFCOoIRl22ksbWoTlOA+le9R8T6zntuZ+1WkfTzD+7Hy95BvPVjOMDY1BqhlFL/ncJ+296h4n5n7&#13;&#10;hUCEPu90h1qXaqQDwgAAAABAQcIRAAAAAICyhCQs31LjaFNbl78x3o/y9UxgQp39K9renumd2fF7&#13;&#10;yTcilQxjVmuiejr8oNoP7uPeR888v1XfPVW+BRxkXbKZDgYDAAAAAIUJRwAAAAAAyhOSsHxLjaVV&#13;&#10;bYIS8t5LWIJ10PFZzrLXZ32X+qbSG67HAY16vRlqClVD5R+L+2G/nlVf4xH3VoEIxpKvmQ4EAwAA&#13;&#10;AAANCEcAAAAAANoQkrBOW42lVW2dflztR//uU/1eHZ9re78x+A7jIocl9DfzGLr/cHgUv6fQBffp&#13;&#10;stbta32/XXyHLd1QB4EBAAAAgEaEIwAAAAAA7QhJWKetxtOutl2je1f8cbwQA2sw8j4TaQ/O8H7z&#13;&#10;DgbWNoyndY2j2f0r30/ogt5Fe8YFIngHc92GOgAMAAAAADQkHAEAAAAAaE1QwjptNZZ29QlKyH8/&#13;&#10;YQnul2HPibgnZ3rndfnm8W0HLxvGqdYENY0G9xS84D5d7xdx/4v+zqj07nZAdemGOvQLAAAAADQn&#13;&#10;HAEAAAAA4IaQhLXaajwt69s1u/fOvdyr8f0i7T9R9+iM70LfRPpAHA505O3DUFe4GvzY3b263ivC&#13;&#10;8y8Qoed733fM0g112BcAAAAA4DnhCAAAAAAAFwhJWK+1xtOyPkEJde7nXu5pP/KO7PB+1z/24bBF&#13;&#10;3/4NtYWuY7inewWdN4EI9uwO3xO+j9ZoqkO+AAAAAAB/IRwBAAAAAOASQhLWa63xtK1v1/D+whL0&#13;&#10;MfrzITQhz7up0vvTNxbUM4ylbY0df3jd4QfuwhCsFfuT+rqPJ0ZTHe4FAAAAALiUcAQAAAAAgDcQ&#13;&#10;lLBea42nbX27pvcXluB+1mnO/TTL+6r694rvMVjfMD51Bq1HEIL7GVvcZ1QgQt/3rIOnazTVgV4A&#13;&#10;AAAAgDcSjgAAAAAAcEVCEtZrrTG1r69jWEKHe+70s9SzIjShznus6/eM7zg6GMat3uR1jWb3rn7P&#13;&#10;oZ8ln1UBLt7NDpyu0VQHeQEAAAAArkw4AgAAAADAnoQkrNteY2pf367p/YUl6GnW5ybKHhJ5r838&#13;&#10;bvPNoz+sx2GNuv0Zagtdx2h03+F+1k/RfU0ggjHVaawDvAAAAAAAexOOAAAAAABwICEJ67fYmNrX&#13;&#10;t2t8f2EJdeZz1/h5FpzQ733n20ifM3JoQp+rjUUAwvwautxXGELtZ0gggu8J30hrNtfBXQAAAACA&#13;&#10;gwlHAAAAAABYgKCEddtrTGq80fuH3l3uu9Nbz5J62r0PK48LKhvGpsZg9XT8AXuHoADhFvYXe7Ix&#13;&#10;1Wqsw7oAAAAAAIsQjgAAAAAAsCAhCeu32JjUeMOPuzv9oF9ggufKnuM9aaywnmGsak1W12h6/+Ge&#13;&#10;ZdeV5yrnfi0Qgf2a65AuAAAAAMCihCMAAAAAAKxASML6LTYuNQarSViCsVZc2zvPeel3km8VPSA3&#13;&#10;hz3y9mCoLUUtw32NtegzFnEPEohgXDWb63AuAAAAAMAqhCMAAAAAAKxMUML6LTYudQarp+sP2oU0&#13;&#10;WOPqqfme8h2jZ1yPQxn9ejbUl66ebj+WF/xgjaun9zvct8mazXUgFwAAAABgdcIRAAAAAAA2IiRh&#13;&#10;mzYblzoD1iMswX2td/V0enf53jEnszkEYU6Mxw+ho9YhlMA82wfsn8ZVtcEO4gIAAAAAbEY4AgAA&#13;&#10;AADAxoQkbNNmY1Nn0Jo6/4C+470FJsTfuzK9L6p/P/g+gviGMaozUV2CENy729of9gTvt6bv7rkN&#13;&#10;dgAXAAAAAGBzwhEAAAAAACYSlLBNm41NnYFrEpag792fycj7WMb3R9fvCt9TcHXDuNVcrLbh/u7d&#13;&#10;+BkQiOB96F0/o8EO3QIAAAAATCUcAQAAAAAgACEJ27Xa2NQZvCY/2jd2z0KefS3zO8V3h56QkwMe&#13;&#10;tXoy1JeuHkEI7u9ZyL0XC0Tgek122BYAAAAAIAThCAAAAAAAgQhJ2K7VxqfOBHX5sbz7W4u597kq&#13;&#10;7xrfJnrIfhzC0MNM4/Aj67h1uL81EH0vEYhgfH0+TByyBQAAAAAIRTgCAAAAAEBQghK2a7XxqTNJ&#13;&#10;XcISYtQgMMFz6x3U+71qvmJw0MF8GVP+Woda3F8Nnlt7tPGFbbKDtQAAAAAAYQlHAAAAAAAITkjC&#13;&#10;tu02PrUmqktQgRqszR77fJfvAN87EN8wTjUnr80P8NVgbdbdDwUisEyjHagFAAAAAAhPOAIAAAAA&#13;&#10;QCKCErZtt/GpNVldO3WoIfg6jb7vZN/3O38j+D6CqxvGrv4G9Q11hKpDH3I90wIRjK/fB4JDtAAA&#13;&#10;AAAAqQhHAAAAAABISEjCtu02RrUmrc2P8/Ui03OUYR+q8j7wDaEv5OWAR+2+DDWmrkkdepH5GReI&#13;&#10;YIw9PyAcngUAAAAASEk4AgAAAABAYkIStm+5Mao1aX1qUUfmZyrLvlTtHeEbQy85jEMYepl9PP42&#13;&#10;+zy1qEMtXfZYgQgs22yHZgEAAAAAUhOOAAAAAABQhKCE7VtujOpNXJsf5OuJZ0u9xkbmeXPQwbwZ&#13;&#10;W916h3rC16Inni31GmO+ZjsoCwAAAABQhnAEAAAAAIBihCTMabsxqjd5ferRF8+Zuo0V2McwXjUX&#13;&#10;q089+uI5U68xVmy4A7IAAAAAAOUIRwAAAAAAKExQwvYtN041F6nNj/D1pvo+kX2/7v5+930DyxnG&#13;&#10;r/6G9fmBvd5Ufe4EuRgnNwQiAAAAAABUJxwBAAAAAKABIQlz2m6cai5Un0AAc9Ztz6iyh3v/6w91&#13;&#10;OezRoz9DneXqEj5gzux3AhFYq+EOwwIAAAAAtCAcAQAAAACgESEJ81pvnGouVqOa9Kj7HlJxX/eN&#13;&#10;oI+sx8EMfawwJj8Qz1+THtV5LgUiGCcXm+4QLAAAAABAK8IRAAAAAACaEpQwr/XGqe6iNQoDMHf2&#13;&#10;kz77vW8I8xaRww/mzfh61DzUlbYmc9dvrxSIwHpNd/AVAAAAAKAt4QgAAAAAAM0JSZjbfuNUd+Ea&#13;&#10;hSWoS43eAZ3HCx0N41V7gxrVVWOdeQbUbZxZG+/AKwAAAABAe8IRAAAAAAD4k6CEue03TrUXr1EA&#13;&#10;gLlUq/eD8UMOw/iNQa2ha1NXzWdC4Ipx8qrGO+QKAAAAAMAFwhEAAAAAAHiJkIS57TdedTepU231&#13;&#10;1t3Oc2ws+gPTOQTSpz9DvS3qEzhQ+/nIuid1e9d4t85qvMOtAAAAAABcQjgCAAAAAACvJShhbvuN&#13;&#10;V+3N6hRKUHf97TzXxqWHcCmHNvSw0riGGsvWp2/2K4EIbNN4B1oBAAAAAHgD4QgAAAAAAFyJkIT5&#13;&#10;U2C8am9Y605talS78WE+NuQAhfkwvjq1q7F2/4bnRe3GW6z5DrICAAAAAHBFwhEAAAAAANiboIT5&#13;&#10;U2C86m9cq8AE61H9xgvk5Ee26u9cqyAE61H9xsuLzXd4FQAAAACAAwhHAAAAAADgWgQlzJ8CY1Z/&#13;&#10;81p36mv5XFXZ+7q/Q31DQF7D+I1DvWnrFIZgP+i+nzswObP5DqwCAAAAAHBNwhEAAAAAAFiEkIQY&#13;&#10;02DM6ldvmjr1Us32dn2B2RwY6dGXoebWdeqleu3/3nkxJsBBVQAAAAAAFiIcAQAAAACAxQlKiDEN&#13;&#10;xmwM6lWnWlvtj969+kYfDnroW5VxDbWqU73GYMyFJ8DhVAAAAAAAViAcAQAAAACA1QhJiDMVxm0M&#13;&#10;alanmu2Xzd8J+stMDmbob+cxDjWr0xowBuNuNgkOpQIAAAAAsCLhCAAAAAAAbEJQQpypMG7jULNa&#13;&#10;1WwPNV5z1oyDEebMeI0he81qVbO907hjT4KDqAAAAAAAbEQ4AgAAAAAAmxOUEGcqjN041Fyq3p21&#13;&#10;bBzGDwQ1jN841F62z8IQjMPYu06Cw6cAAAAAAEwgHAEAAAAAgGmEJMSaDmM3DrWX7bO1YUx6AizF&#13;&#10;IZMePRGCoGZrwziMnVdPhEOnAAAAAABMJBwBAAAAAIAQBCXEmg7jNw61q1n9xqZPUJrDIvo01K/m&#13;&#10;4utEGILxs+REOGgKAAAAAEAQwhEAAAAAAAhFSELMaTF2Y1G7uo3DGPURQnDIQx+7jXGoW90Nn+vO&#13;&#10;e733XLQJccAUAAAAAIBghCMAAAAAABCWoISY02L8xqL+tn23/o0XPWc/DmToufH2GIsgBPUbi/HX&#13;&#10;mhCHSgEAAAAACEw4AgAAAAAAKQhKiDktxm886tf7ontB5/3N+9acZucQhDk1dmNSv94bj/Gz74Q4&#13;&#10;SAoAAAAAQBLCEQAAAAAASEVIQtyp0QJhCcag9kZ7gz1PH4DrcVildh+GcajdGOx7epBkUhwgBQAA&#13;&#10;AAAgGeEIAAAAAACkJSgh7tRoQck++LG++o3F2PQGuIyDJ317IwRB/cZhb9SHjJPi0CgAAAAAAIkJ&#13;&#10;RwAAAAAAoARBCbGnRwvK9mBnDMZhLMapX1CGAyT6VX2cQgSMwbj0oO/EOCgKAAAAAEARwhEAAAAA&#13;&#10;AChHUELs6dGC0n0QNGAcxmS8egnzOACil8Zbb0zGYVz6wOET43AoAAAAAAAFCUcAAAAAAKAsIQnx&#13;&#10;p0gLyvdiZyzGYlzGre/wSg5s6LtxG5exGJdesPzkOBQKAAAAAEBhwhEAAAAAAGhBUEL8KdKCFr3Y&#13;&#10;GY/xGJ8eYN6Cc4jCvOmB8RmP8dhf9CLf5DgICgAAAABAE8IRAAAAAABoR1BCjmnSgja9EDBgTMao&#13;&#10;HwCv4lBLv34MYzIe49MLrjhBDn8CAAAAANCQcAQAAAAAAFoTlJBjmrSgVT+ECxiXseoPUJdDKvpT&#13;&#10;fazCHYxPP1h3ghz4BAAAAACgOeEIAAAAAABwQ0hCpqnSgpY9ES5gbMarZ0A8DpzoWefxCncwRj1h&#13;&#10;20ly0BMAAAAAAJ4TjgAAAAAAAC8QlJBrurSgZU+EChifsdvngGU4NKKXxt57fMIQPLNEniiHOwEA&#13;&#10;AAAA4CXCEQAAAAAA4DUEJeSaLi1o3RehAsaoB+gzHTn0oc96YIzG53nVl0oT5UAnAAAAAAC8lnAE&#13;&#10;AAAAAAC4IkEJ+aZMC9r3RWCCceoH5oVIHNAwL/phnMZnrPrCy5PlECcAAAAAAFyZcAQAAAAAADiA&#13;&#10;oIR8U6YFenNDmICxerYx1/ixqLmmW2+EPRirZ5uYk+XgJgAAAAAAHEQ4AgAAAAAAXJOghHxTpgX6&#13;&#10;03C8O+sZfQIKcMhFn4y73/x67vWnzmQ5rAkAAAAAANcmHAEAAAAAABYkKCHntGmB/jQe887aRt+A&#13;&#10;yRxc0TdjN1ZrW3/qTpgDmgAAAAAAsCjhCAAAAAAAsBJBCXmnTgv0x7g9B3qgl8BBHELRSz0wXuPW&#13;&#10;H5PmUCYAAAAAAKxGOAIAAAAAAKxMSELu6dMCfTJu49YHPYaGHCbRY30wbmPXI/adOIcxAQAAAABg&#13;&#10;dcIRAAAAAABgQ4IS8k+hFuiTsRu7nug9JOFAiN7ribEbuz6x9uQ5gAkAAAAAAJsSjgAAAAAAAJMI&#13;&#10;Ssg/hVqgV8Zv/PpjjmBhDnGYI/0xfuPXK6JPnkOXAAAAAAAwjXAEAAAAAAAIQFBCjWnUAv3SAz3Q&#13;&#10;J8xxaQ5YmGP0SQ/0QL+6TqCDlgAAAAAAEIJwBAAAAAAACEZQQp2p1AL90ge90DOAEByO0TO90Af9&#13;&#10;Yv9JdLgSAAAAAADCEY4AAAAAAACBCUqoM5VaoGd6oSd6CLAoB170UE/0Qs9YfhIdqAQAAAAAgNCE&#13;&#10;IwAAAAAAQBKCEmpNpxbom37oi74C/IUDLPqqL/qhb8yZSIcoAQAAAAAgDeEIAAAAAACQkKCEelOq&#13;&#10;BXqnJ/qjz0AxDqTos/7oi74RdzIdnAQAAAAAgJSEIwAAAAAAQHKCEmpOqxbond7okTkAgnCwxBzo&#13;&#10;kd7oHTUm1GFJAAAAAABITzgCAAAAAAAUIiih7tRqgf7pj15hfuAaHA4xP3qlP+hfz0l1QBIAAAAA&#13;&#10;AEoRjgAAAAAAAIUJS6g5rVqgj3qkb5hD2nCowxzqG3qkj+wzoQ5EAgAAAABAacIRAAAAAACgCUEJ&#13;&#10;dadWC/RSn/QQ8880Dl2Yf/RQn/SS2ZPqECQAAAAAALQhHAEAAAAAABoSlFB7erVAP/VKP6HQ2nOo&#13;&#10;AWtPP/UK/eTliXXwEQAAAAAAWhKOAAAAAAAAzQlKqD/FWqCneqavAPyFwzL6qmd6SsbJddgRAAAA&#13;&#10;AADaE44AAAAAAAD8SVBCn6nWAj3VO30GKMYBGH3WOz2l4iQ74AgAAAAAAFwgHAEAAAAAALiUoIRe&#13;&#10;060F+qqH6DsQkEMt+q6H6GvHiXaoEQAAAAAAeAXhCAAAAAAAwBsJSug35Vqgt3qJuQBW4JCKudBL&#13;&#10;9JbLJ9tBRgAAAAAA4AqEIwAAAAAAAHsTltBvyrVAj/UTcwS8wIETc6Sf6DGHT7aDiwAAAAAAwAGE&#13;&#10;IwAAAAAAANciKKHntGuBPust5g9KcGjE/KG3+sx2E+6wIgAAAAAAcE3CEQAAAAAAgMUISug9/Vqg&#13;&#10;13qMOYZNOfBhjtFjvSb+xDugCAAAAAAALEg4AgAAAAAAsApBCZaAFui3fmNtwHMOZmBt6Ld+02vy&#13;&#10;HUoEAAAAAABWIhwBAAAAAADYhLAES0AL9F3vwVrcgEMQWIvovb6z9eQ7hAgAAAAAAGxEOAIAAAAA&#13;&#10;ALA5QQmcLwUt0HvzAEBCDtuYB73HInDwEAAAAAAAmEA4AgAAAAAAMJ2wBM6XghaYA8wJwGQO0pgT&#13;&#10;zAGXLQIHDQEAAAAAgACEIwAAAAAAAKEISuDFJaEF5gFzBLAAB2TMEeaBfReDw4UAAAAAAEAwwhEA&#13;&#10;AAAAAICwBCXwqqWhBeYDcwZww4+4zRnmg+UXhQOFAAAAAABAYMIRAAAAAACANIQl8KqloQXmBfMI&#13;&#10;lOEgi3nEvLDlonCAEAAAAAAASEQ4AgAAAAAAkJKgBN60RLTA/GBugRAcTDG3mB+iLQ6HBgEAAAAA&#13;&#10;gKSEIwAAAAAAACUIS+Aqy0QLzBPmHTiYAybmHfNE1gXikCAAAAAAAFCEcAQAAAAAAKAcQQnss1y0&#13;&#10;wHxhXUAjDolgXZgvuiwUBwMBAAAAAICChCMAAAAAAADlCUtg3yWjBeYNawiCcbgDa8i8wesXi4OA&#13;&#10;AAAAAABAA8IRAAAAAACAVgQlcOjS0QJzCNYfb+AABtYf5pBtF43DfwAAAAAAQDPCEQAAAAAAgNaE&#13;&#10;JXCd5aMF5hKs+2kcdqAj695c0n3hOOwHAAAAAAA0JxwBAAAAAADgAmEJXHcJaYG5BYADOMBjbuHl&#13;&#10;xeNwHwAAAAAAwF8IRwAAAAAAAHgFQQksuZy0wBwD0JoDOuYYrraQHOgDAAAAAAB4JeEIAAAAAAAA&#13;&#10;VyQsgaWXlBaYbwDKcADHfMNhi8kBPgAAAAAAgCsTjgAAAAAAAHAgYQmstbS0wPwDEIaDNeYfll1U&#13;&#10;DuwBAAAAAAAcTDgCAAAAAADAQoQlsOby0gKsCYBFOTCDNcE2C8sBPQAAAAAAgMUIRwAAAAAAAFiB&#13;&#10;oAS2WmpagDUC8BcOwmCNMH+ROZQHAAAAAACwCuEIAAAAAAAAGxCWwNZLTguwboBCHG7BuiH2YnMI&#13;&#10;DwAAAAAAYBPCEQAAAAAAACYQlsCspacFWE9AAA6rYD2Re9E5dAcAAAAAADCFcAQAAAAAAIAAhCUw&#13;&#10;ewlqAdYbcACHTrDe6LH4HLIDAAAAAAAIQTgCAAAAAABAQMISiLIUtQBrEspzcARrEl5chA7VAQAA&#13;&#10;AAAAhCQcAQAAAAAAIAFhCURbklqA9QshOPSB9QtLLEaH6AAAAAAAAFIQjgAAAAAAAJCQsAQiL08t&#13;&#10;wLqHSzmggXUPURamQ3MAAAAAAAApCUcAAAAAAAAoQFgCGZapFoBnbCKHI8AzRucF6pAcAAAAAABA&#13;&#10;CcIRAAAAAAAAChKWQLYlqwUAEJ5DRuRZrA7FAQAAAAAAlCQcAQAAAAAAoAFhCWRfwloAAKtziIi8&#13;&#10;i9chOAAAAAAAgBaEIwAAAAAAADQlMIEqS1kLAODKHBQi/yJ24A0AAAAAAKAt4QgAAAAAAAA8JyyB&#13;&#10;qktbCwBoxEEg6i1qB9wAAAAAAAD4g3AEAAAAAAAALiUsgQ7LXAsASMhhH2ovcAfaAAAAAAAAeAXh&#13;&#10;CAAAAAAAAFyJsAQ6LnstAGACh3noteAdYAMAAAAAAOCKhCMAAAAAAABwMIEJIEABgL04qEPvB8Bh&#13;&#10;NQAAAAAAAK5BOAIAAAAAAACLEZYAlz8aWgDQgkM48OJD4XAaAAAAAAAACxKOAAAAAAAAwKoEJsDV&#13;&#10;HhUtAAjNARt400PiIBoAAAAAAAArE44AAAAAAADApoQlwPUeIS0AWJSDM3Dow+PgGQAAAAAAABsT&#13;&#10;jgAAAAAAAMB0AhNg+cdKC4DmHIiBJR8oh8wAAAAAAAAIQDgCAAAAAAAAIQlMgO0eNy0AknDIBbZ4&#13;&#10;0BwoAwAAAAAAICjhCAAAAAAAAKQhMAFiPIpaACzEoRWY/RA6PAYAAAAAAEAiwhEAAAAAAABIS1gC&#13;&#10;5HpktQDKcvgEsjysDosBAAAAAACQmHAEAAAAAAAAShGYADUfbS2A1TlAAtUeagfDAAAAAAAAKEY4&#13;&#10;AgAAAAAAAOUJTABuCFigNoc/oPsm4BAYAAAAAAAADQhHAAAAAAAAoCWBCcCSW4oWcAUOaADLbCYO&#13;&#10;fAEAAAAAANCUcAQAAAAAAAD4g8AEoNq21nTcDkIAdTY0h7sAAAAAAADgT8IRAAAAAAAA4A2EJgAA&#13;&#10;sCYhCAAAAAAAAPBmwhEAAAAAAADgAAITAAA4hCAEAAAAAAAAOIxwBAAAAAAAAFiIwAQAAC4ShAAA&#13;&#10;AAAAAADLEY4AAAAAAAAAKxOaAABQmxAEAAAAAAAAWJ9wBAAAAAAAAJhAYAIAQE6CEAAAAAAAAGAO&#13;&#10;4QgAAAAAAAAQiNAEAIAYhCAAAAAAAABALMIRAAAAAAAAIAGhCQAA6xCCAAAAAAAAADkIRwAAAAAA&#13;&#10;AIDEhCYAAFyNEAQAAAAAAADI7f8BiWkt5ayD/e0AAAAASUVORK5CYIJQSwMEFAAGAAgAAAAhAPGk&#13;&#10;GFTiAAAADQEAAA8AAABkcnMvZG93bnJldi54bWxMj81qwzAQhO+FvoPYQm+JbJeG2rEcQvpzCoUk&#13;&#10;hdLbxtrYJpZkLMV23r6bU3tZZhl2dr58NZlWDNT7xlkF8TwCQbZ0urGVgq/D++wFhA9oNbbOkoIr&#13;&#10;eVgV93c5ZtqNdkfDPlSCQ6zPUEEdQpdJ6cuaDPq568iyd3K9wcBrX0nd48jhppVJFC2kwcbyhxo7&#13;&#10;2tRUnvcXo+BjxHH9FL8N2/Npc/05PH9+b2NS6vFhel3yWC9BBJrC3wXcGLg/FFzs6C5We9EqYJqg&#13;&#10;YJYsQNzcJElZHVlFaQqyyOV/iuIXAAD//wMAUEsDBBQABgAIAAAAIQCqJg6+vAAAACEBAAAZAAAA&#13;&#10;ZHJzL19yZWxzL2Uyb0RvYy54bWwucmVsc4SPQWrDMBBF94XcQcw+lp1FKMWyN6HgbUgOMEhjWcQa&#13;&#10;CUkt9e0jyCaBQJfzP/89ph///Cp+KWUXWEHXtCCIdTCOrYLr5Xv/CSIXZINrYFKwUYZx2H30Z1qx&#13;&#10;1FFeXMyiUjgrWEqJX1JmvZDH3IRIXJs5JI+lnsnKiPqGluShbY8yPTNgeGGKyShIk+lAXLZYzf+z&#13;&#10;wzw7TaegfzxxeaOQzld3BWKyVBR4Mg4fYddEtiCHXr48NtwBAAD//wMAUEsBAi0AFAAGAAgAAAAh&#13;&#10;ALGCZ7YKAQAAEwIAABMAAAAAAAAAAAAAAAAAAAAAAFtDb250ZW50X1R5cGVzXS54bWxQSwECLQAU&#13;&#10;AAYACAAAACEAOP0h/9YAAACUAQAACwAAAAAAAAAAAAAAAAA7AQAAX3JlbHMvLnJlbHNQSwECLQAU&#13;&#10;AAYACAAAACEAcI7s0nMEAABpEAAADgAAAAAAAAAAAAAAAAA6AgAAZHJzL2Uyb0RvYy54bWxQSwEC&#13;&#10;LQAKAAAAAAAAACEA0pyAcMilBgDIpQYAFAAAAAAAAAAAAAAAAADZBgAAZHJzL21lZGlhL2ltYWdl&#13;&#10;MS5wbmdQSwECLQAUAAYACAAAACEA8aQYVOIAAAANAQAADwAAAAAAAAAAAAAAAADTrAYAZHJzL2Rv&#13;&#10;d25yZXYueG1sUEsBAi0AFAAGAAgAAAAhAKomDr68AAAAIQEAABkAAAAAAAAAAAAAAAAA4q0GAGRy&#13;&#10;cy9fcmVscy9lMm9Eb2MueG1sLnJlbHNQSwUGAAAAAAYABgB8AQAA1a4GAAAA&#13;&#10;">
              <v:shapetype id="_x0000_t202" coordsize="21600,21600" o:spt="202" path="m,l,21600r21600,l21600,xe">
                <v:stroke joinstyle="miter"/>
                <v:path gradientshapeok="t" o:connecttype="rect"/>
              </v:shapetype>
              <v:shape id="_x0000_s1037" type="#_x0000_t202" style="position:absolute;left:11055;top:11183;width:37;height:26;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RyPfdyAAAAOAAAAAPAAAAZHJzL2Rvd25yZXYueG1sRI/dasJA&#13;&#10;FITvC77DcoTeFLMxtP5EV9GWltxqfYCT7DEJZs+G7GqSt+8WCr0ZGIb5htnuB9OIB3WutqxgHsUg&#13;&#10;iAuray4VXL4/ZysQziNrbCyTgpEc7HeTpy2m2vZ8osfZlyJA2KWooPK+TaV0RUUGXWRb4pBdbWfQ&#13;&#10;B9uVUnfYB7hpZBLHC2mw5rBQYUvvFRW3890ouGb9y9u6z7/8ZXl6XRyxXuZ2VOp5Onxsghw2IDwN&#13;&#10;/r/xh8i0giSB30PhDMjdDwAAAP//AwBQSwECLQAUAAYACAAAACEA2+H2y+4AAACFAQAAEwAAAAAA&#13;&#10;AAAAAAAAAAAAAAAAW0NvbnRlbnRfVHlwZXNdLnhtbFBLAQItABQABgAIAAAAIQBa9CxbvwAAABUB&#13;&#10;AAALAAAAAAAAAAAAAAAAAB8BAABfcmVscy8ucmVsc1BLAQItABQABgAIAAAAIQARyPfdyAAAAOAA&#13;&#10;AAAPAAAAAAAAAAAAAAAAAAcCAABkcnMvZG93bnJldi54bWxQSwUGAAAAAAMAAwC3AAAA/AIAAAAA&#13;&#10;" stroked="f">
                <v:textbox>
                  <w:txbxContent>
                    <w:p w14:paraId="51B7791C" w14:textId="77777777" w:rsidR="00A50CDA" w:rsidRDefault="00A50CDA" w:rsidP="00A50CDA">
                      <w:pPr>
                        <w:widowControl w:val="0"/>
                        <w:rPr>
                          <w:lang w:val="en-US"/>
                        </w:rPr>
                      </w:pPr>
                      <w:r>
                        <w:rPr>
                          <w:lang w:val="en-US"/>
                        </w:rPr>
                        <w:t>©</w:t>
                      </w:r>
                    </w:p>
                  </w:txbxContent>
                </v:textbox>
              </v:shape>
              <v:shapetype id="_x0000_t32" coordsize="21600,21600" o:spt="32" o:oned="t" path="m,l21600,21600e" filled="f">
                <v:path arrowok="t" fillok="f" o:connecttype="none"/>
                <o:lock v:ext="edit" shapetype="t"/>
              </v:shapetype>
              <v:shape id="AutoShape 5" o:spid="_x0000_s1038" type="#_x0000_t32" style="position:absolute;left:10640;top:11187;width:781;height:0;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KbWCfxwAAAOAAAAAPAAAAZHJzL2Rvd25yZXYueG1sRI9Ba8JA&#13;&#10;FITvgv9heYIXqRuVlhJdpVWsPQk1Xrw9dp9JMPs2ZFeT+uvdQsHLwDDMN8xi1dlK3KjxpWMFk3EC&#13;&#10;glg7U3Ku4JhtX95B+IBssHJMCn7Jw2rZ7y0wNa7lH7odQi4ihH2KCooQ6lRKrwuy6MeuJo7Z2TUW&#13;&#10;Q7RNLk2DbYTbSk6T5E1aLDkuFFjTuiB9OVytgtE+27jMfmp3ulSne6txtPtCpYaDbjOP8jEHEagL&#13;&#10;z8Y/4tsomL3C36F4BuTyAQAA//8DAFBLAQItABQABgAIAAAAIQDb4fbL7gAAAIUBAAATAAAAAAAA&#13;&#10;AAAAAAAAAAAAAABbQ29udGVudF9UeXBlc10ueG1sUEsBAi0AFAAGAAgAAAAhAFr0LFu/AAAAFQEA&#13;&#10;AAsAAAAAAAAAAAAAAAAAHwEAAF9yZWxzLy5yZWxzUEsBAi0AFAAGAAgAAAAhAEptYJ/HAAAA4AAA&#13;&#10;AA8AAAAAAAAAAAAAAAAABwIAAGRycy9kb3ducmV2LnhtbFBLBQYAAAAAAwADALcAAAD7AgAAAAA=&#13;&#10;" strokecolor="#a4cf0b" strokeweight="1.5pt"/>
              <v:shape id="AutoShape 6" o:spid="_x0000_s1039" type="#_x0000_t32" style="position:absolute;left:10640;top:11181;width:780;height:0;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QQ1nMxQAAAOAAAAAPAAAAZHJzL2Rvd25yZXYueG1sRI/BSgNB&#13;&#10;DIbvgu8wRPBmZ6tFyrbTIopYvLntA4SduLO4kxl20u327c1B8BL4Cf+XfNv9HAcz0Vj6xA6WiwoM&#13;&#10;cZt8z52D0/H9YQ2mCLLHITE5uFKB/e72Zou1Txf+oqmRziiES40OgkiurS1toIhlkTKx7r7TGFE0&#13;&#10;jp31I14UHgf7WFXPNmLPeiFgptdA7U9zjg58Xko654Osrh/TKsRTWDefs3P3d/PbRsfLBozQLP+N&#13;&#10;P8TBO3jSj1VIZcDufgEAAP//AwBQSwECLQAUAAYACAAAACEA2+H2y+4AAACFAQAAEwAAAAAAAAAA&#13;&#10;AAAAAAAAAAAAW0NvbnRlbnRfVHlwZXNdLnhtbFBLAQItABQABgAIAAAAIQBa9CxbvwAAABUBAAAL&#13;&#10;AAAAAAAAAAAAAAAAAB8BAABfcmVscy8ucmVsc1BLAQItABQABgAIAAAAIQBQQ1nMxQAAAOAAAAAP&#13;&#10;AAAAAAAAAAAAAAAAAAcCAABkcnMvZG93bnJldi54bWxQSwUGAAAAAAMAAwC3AAAA+QIAAAAA&#13;&#10;" strokecolor="#d8d8d8" strokeweight="1.5pt"/>
              <v:shape id="_x0000_s1040" type="#_x0000_t202" style="position:absolute;left:10954;top:11185;width:148;height:22;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3xEuMxgAAAOAAAAAPAAAAZHJzL2Rvd25yZXYueG1sRI9Pi8Iw&#13;&#10;FMTvC36H8ARva6KrotUosrKwJxf/grdH82yLzUtpoq3f3iws7GVgGOY3zGLV2lI8qPaFYw2DvgJB&#13;&#10;nDpTcKbhePh6n4LwAdlg6Zg0PMnDatl5W2BiXMM7euxDJiKEfYIa8hCqREqf5mTR911FHLOrqy2G&#13;&#10;aOtMmhqbCLelHCo1kRYLjgs5VvSZU3rb362G0/Z6OY/UT7ax46pxrZJsZ1LrXrfdzKOs5yACteG/&#13;&#10;8Yf4NhrGH/B7KJ4BuXwBAAD//wMAUEsBAi0AFAAGAAgAAAAhANvh9svuAAAAhQEAABMAAAAAAAAA&#13;&#10;AAAAAAAAAAAAAFtDb250ZW50X1R5cGVzXS54bWxQSwECLQAUAAYACAAAACEAWvQsW78AAAAVAQAA&#13;&#10;CwAAAAAAAAAAAAAAAAAfAQAAX3JlbHMvLnJlbHNQSwECLQAUAAYACAAAACEAN8RLjMYAAADgAAAA&#13;&#10;DwAAAAAAAAAAAAAAAAAHAgAAZHJzL2Rvd25yZXYueG1sUEsFBgAAAAADAAMAtwAAAPoCAAAAAA==&#13;&#10;" filled="f" stroked="f">
                <v:textbox>
                  <w:txbxContent>
                    <w:p w14:paraId="5BA90A6D" w14:textId="0E3657E0" w:rsidR="00A50CDA" w:rsidRDefault="00A50CDA" w:rsidP="00CB335D">
                      <w:pPr>
                        <w:widowControl w:val="0"/>
                        <w:spacing w:before="20"/>
                        <w:jc w:val="right"/>
                        <w:rPr>
                          <w:sz w:val="16"/>
                          <w:szCs w:val="16"/>
                          <w:lang w:val="en-US"/>
                        </w:rPr>
                      </w:pPr>
                      <w:r>
                        <w:rPr>
                          <w:sz w:val="16"/>
                          <w:szCs w:val="16"/>
                          <w:lang w:val="en-US"/>
                        </w:rPr>
                        <w:t>pdtrainingglobal.com</w:t>
                      </w:r>
                      <w:r w:rsidR="00CB335D">
                        <w:rPr>
                          <w:sz w:val="16"/>
                          <w:szCs w:val="16"/>
                          <w:lang w:val="en-US"/>
                        </w:rPr>
                        <w:t xml:space="preserve">            V2</w:t>
                      </w:r>
                    </w:p>
                  </w:txbxContent>
                </v:textbox>
              </v:shap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44" o:spid="_x0000_s1041" type="#_x0000_t75" style="position:absolute;left:10646;top:11159;width:60;height:50;visibility:visible;mso-wrap-style:squar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sZ5qhyAAAAOAAAAAPAAAAZHJzL2Rvd25yZXYueG1sRI9BSwMx&#13;&#10;FITvgv8hvII3m62glm3TIgZBoYLdugdvr5vXzermZUliu/57Iwi9DAzDfMMs16PrxZFC7DwrmE0L&#13;&#10;EMSNNx23Ct53T9dzEDEhG+w9k4IfirBeXV4ssTT+xFs6VqkVGcKxRAU2paGUMjaWHMapH4hzdvDB&#13;&#10;Yco2tNIEPGW46+VNUdxJhx3nBYsDPVpqvqpvp+DF7nWzqQN96rfXSm90Xe8+aqWuJqNeZHlYgEg0&#13;&#10;pnPjH/FsFNzew9+hfAbk6hcAAP//AwBQSwECLQAUAAYACAAAACEA2+H2y+4AAACFAQAAEwAAAAAA&#13;&#10;AAAAAAAAAAAAAAAAW0NvbnRlbnRfVHlwZXNdLnhtbFBLAQItABQABgAIAAAAIQBa9CxbvwAAABUB&#13;&#10;AAALAAAAAAAAAAAAAAAAAB8BAABfcmVscy8ucmVsc1BLAQItABQABgAIAAAAIQDsZ5qhyAAAAOAA&#13;&#10;AAAPAAAAAAAAAAAAAAAAAAcCAABkcnMvZG93bnJldi54bWxQSwUGAAAAAAMAAwC3AAAA/AIAAAAA&#13;&#10;">
                <v:imagedata r:id="rId2" o:title=""/>
              </v:shape>
              <v:shape id="Text Box 9" o:spid="_x0000_s1042" type="#_x0000_t202" style="position:absolute;left:11243;top:11181;width:131;height:50;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WLHxmxwAAAOAAAAAPAAAAZHJzL2Rvd25yZXYueG1sRI9Ba8JA&#13;&#10;FITvQv/D8gq9md2WRproKqIUerJoVfD2yD6T0OzbkN0m8d93CwUvA8Mw3zCL1Wgb0VPna8canhMF&#13;&#10;grhwpuZSw/HrffoGwgdkg41j0nAjD6vlw2SBuXED76k/hFJECPscNVQhtLmUvqjIok9cSxyzq+ss&#13;&#10;hmi7UpoOhwi3jXxRaiYt1hwXKmxpU1HxffixGk676+X8qj7LrU3bwY1Kss2k1k+P43YeZT0HEWgM&#13;&#10;98Y/4sNoSDP4OxTPgFz+AgAA//8DAFBLAQItABQABgAIAAAAIQDb4fbL7gAAAIUBAAATAAAAAAAA&#13;&#10;AAAAAAAAAAAAAABbQ29udGVudF9UeXBlc10ueG1sUEsBAi0AFAAGAAgAAAAhAFr0LFu/AAAAFQEA&#13;&#10;AAsAAAAAAAAAAAAAAAAAHwEAAF9yZWxzLy5yZWxzUEsBAi0AFAAGAAgAAAAhAFYsfGbHAAAA4AAA&#13;&#10;AA8AAAAAAAAAAAAAAAAABwIAAGRycy9kb3ducmV2LnhtbFBLBQYAAAAAAwADALcAAAD7AgAAAAA=&#13;&#10;" filled="f" stroked="f">
                <v:textbox>
                  <w:txbxContent>
                    <w:p w14:paraId="04DD9B14" w14:textId="77777777" w:rsidR="00A50CDA" w:rsidRDefault="00A50CDA" w:rsidP="00A50CDA">
                      <w:pPr>
                        <w:widowControl w:val="0"/>
                        <w:rPr>
                          <w:b/>
                          <w:bCs/>
                          <w:lang w:val="en-US"/>
                        </w:rPr>
                      </w:pPr>
                      <w:r>
                        <w:rPr>
                          <w:color w:val="7F7F7F"/>
                          <w:spacing w:val="60"/>
                          <w:lang w:val="en-US"/>
                        </w:rPr>
                        <w:t>Page</w:t>
                      </w:r>
                      <w:r>
                        <w:rPr>
                          <w:lang w:val="en-US"/>
                        </w:rPr>
                        <w:t xml:space="preserve"> | </w:t>
                      </w:r>
                      <w:r>
                        <w:fldChar w:fldCharType="begin"/>
                      </w:r>
                      <w:r>
                        <w:instrText>Page</w:instrText>
                      </w:r>
                      <w:r>
                        <w:fldChar w:fldCharType="separate"/>
                      </w:r>
                      <w:r>
                        <w:rPr>
                          <w:noProof/>
                        </w:rPr>
                        <w:t>63</w:t>
                      </w:r>
                      <w:r>
                        <w:rPr>
                          <w:b/>
                          <w:bCs/>
                          <w:lang w:val="en-US"/>
                        </w:rPr>
                        <w:fldChar w:fldCharType="end"/>
                      </w:r>
                    </w:p>
                  </w:txbxContent>
                </v:textbox>
              </v:shape>
              <w10:wrap anchorx="page"/>
            </v:group>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3383E01" w14:textId="77777777" w:rsidR="00A50CDA" w:rsidRDefault="00A50CDA">
    <w:pPr>
      <w:pStyle w:val="Footer"/>
    </w:pPr>
    <w:r>
      <w:tab/>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3E581EF0" w14:textId="77777777" w:rsidR="002E4B73" w:rsidRDefault="002E4B73">
      <w:pPr>
        <w:spacing w:after="0" w:line="240" w:lineRule="auto"/>
      </w:pPr>
      <w:r>
        <w:separator/>
      </w:r>
    </w:p>
  </w:footnote>
  <w:footnote w:type="continuationSeparator" w:id="0">
    <w:p w14:paraId="1FB7C71D" w14:textId="77777777" w:rsidR="002E4B73" w:rsidRDefault="002E4B73">
      <w:pPr>
        <w:spacing w:after="0" w:line="240" w:lineRule="auto"/>
      </w:pPr>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BC95330"/>
    <w:multiLevelType w:val="hybridMultilevel"/>
    <w:tmpl w:val="1B282E8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16364426"/>
    <w:multiLevelType w:val="hybridMultilevel"/>
    <w:tmpl w:val="2C0894BC"/>
    <w:lvl w:ilvl="0" w:tplc="0C09000F">
      <w:start w:val="1"/>
      <w:numFmt w:val="decimal"/>
      <w:lvlText w:val="%1."/>
      <w:lvlJc w:val="left"/>
      <w:pPr>
        <w:ind w:left="720" w:hanging="360"/>
      </w:pPr>
      <w:rPr>
        <w:rFont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1BA00AF1"/>
    <w:multiLevelType w:val="hybridMultilevel"/>
    <w:tmpl w:val="E4A4FEF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228C1F5E"/>
    <w:multiLevelType w:val="hybridMultilevel"/>
    <w:tmpl w:val="36F26CB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2A983AEA"/>
    <w:multiLevelType w:val="hybridMultilevel"/>
    <w:tmpl w:val="B4E410F0"/>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 w15:restartNumberingAfterBreak="0">
    <w:nsid w:val="35216C55"/>
    <w:multiLevelType w:val="hybridMultilevel"/>
    <w:tmpl w:val="AA0891D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3AF04F26"/>
    <w:multiLevelType w:val="hybridMultilevel"/>
    <w:tmpl w:val="657A6A1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56250FA9"/>
    <w:multiLevelType w:val="hybridMultilevel"/>
    <w:tmpl w:val="EC4CB25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755A5C5F"/>
    <w:multiLevelType w:val="hybridMultilevel"/>
    <w:tmpl w:val="ED30113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abstractNumId w:val="4"/>
  </w:num>
  <w:num w:numId="2">
    <w:abstractNumId w:val="5"/>
  </w:num>
  <w:num w:numId="3">
    <w:abstractNumId w:val="7"/>
  </w:num>
  <w:num w:numId="4">
    <w:abstractNumId w:val="3"/>
  </w:num>
  <w:num w:numId="5">
    <w:abstractNumId w:val="2"/>
  </w:num>
  <w:num w:numId="6">
    <w:abstractNumId w:val="1"/>
  </w:num>
  <w:num w:numId="7">
    <w:abstractNumId w:val="8"/>
  </w:num>
  <w:num w:numId="8">
    <w:abstractNumId w:val="6"/>
  </w:num>
  <w:num w:numId="9">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30"/>
  <w:proofState w:spelling="clean" w:grammar="clean"/>
  <w:defaultTabStop w:val="720"/>
  <w:characterSpacingControl w:val="doNotCompress"/>
  <w:hdrShapeDefaults>
    <o:shapedefaults v:ext="edit" spidmax="2049"/>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23909"/>
    <w:rsid w:val="000573AF"/>
    <w:rsid w:val="0006428A"/>
    <w:rsid w:val="00070B17"/>
    <w:rsid w:val="000751DD"/>
    <w:rsid w:val="00084DCB"/>
    <w:rsid w:val="00090D8B"/>
    <w:rsid w:val="000B5F7B"/>
    <w:rsid w:val="00117218"/>
    <w:rsid w:val="0016186D"/>
    <w:rsid w:val="001654D4"/>
    <w:rsid w:val="001960DF"/>
    <w:rsid w:val="001F23E8"/>
    <w:rsid w:val="002170CA"/>
    <w:rsid w:val="002355BF"/>
    <w:rsid w:val="002C3567"/>
    <w:rsid w:val="002E4B73"/>
    <w:rsid w:val="00323909"/>
    <w:rsid w:val="003372BD"/>
    <w:rsid w:val="00362D94"/>
    <w:rsid w:val="00373FBE"/>
    <w:rsid w:val="003C18C3"/>
    <w:rsid w:val="003C5E31"/>
    <w:rsid w:val="003F2547"/>
    <w:rsid w:val="00406DE7"/>
    <w:rsid w:val="004329D3"/>
    <w:rsid w:val="00437638"/>
    <w:rsid w:val="00451F83"/>
    <w:rsid w:val="00480F0C"/>
    <w:rsid w:val="004C7386"/>
    <w:rsid w:val="00554818"/>
    <w:rsid w:val="00572EA4"/>
    <w:rsid w:val="005E669A"/>
    <w:rsid w:val="005F5D70"/>
    <w:rsid w:val="0064349B"/>
    <w:rsid w:val="00644FC7"/>
    <w:rsid w:val="00646BD2"/>
    <w:rsid w:val="006947F3"/>
    <w:rsid w:val="00724C84"/>
    <w:rsid w:val="00761059"/>
    <w:rsid w:val="007E4DEA"/>
    <w:rsid w:val="00841F00"/>
    <w:rsid w:val="00924E49"/>
    <w:rsid w:val="009335CA"/>
    <w:rsid w:val="0094170D"/>
    <w:rsid w:val="009976C3"/>
    <w:rsid w:val="009C09BF"/>
    <w:rsid w:val="009D76DE"/>
    <w:rsid w:val="00A23F76"/>
    <w:rsid w:val="00A50CDA"/>
    <w:rsid w:val="00A53535"/>
    <w:rsid w:val="00A71339"/>
    <w:rsid w:val="00AA28B7"/>
    <w:rsid w:val="00AD6B1A"/>
    <w:rsid w:val="00AE428C"/>
    <w:rsid w:val="00AF12AC"/>
    <w:rsid w:val="00B02E21"/>
    <w:rsid w:val="00B04B11"/>
    <w:rsid w:val="00B06DF3"/>
    <w:rsid w:val="00B342A1"/>
    <w:rsid w:val="00B4558C"/>
    <w:rsid w:val="00B7712B"/>
    <w:rsid w:val="00B808C6"/>
    <w:rsid w:val="00B94307"/>
    <w:rsid w:val="00B947DA"/>
    <w:rsid w:val="00BB38BA"/>
    <w:rsid w:val="00BD281B"/>
    <w:rsid w:val="00C05784"/>
    <w:rsid w:val="00C34177"/>
    <w:rsid w:val="00C72419"/>
    <w:rsid w:val="00C775D1"/>
    <w:rsid w:val="00C9631D"/>
    <w:rsid w:val="00CB29EF"/>
    <w:rsid w:val="00CB335D"/>
    <w:rsid w:val="00CC6351"/>
    <w:rsid w:val="00CE0DCC"/>
    <w:rsid w:val="00D73038"/>
    <w:rsid w:val="00D84D44"/>
    <w:rsid w:val="00DA20B7"/>
    <w:rsid w:val="00DB6486"/>
    <w:rsid w:val="00DD1F39"/>
    <w:rsid w:val="00E23609"/>
    <w:rsid w:val="00E42B5D"/>
    <w:rsid w:val="00EB38A5"/>
    <w:rsid w:val="00F4535D"/>
    <w:rsid w:val="00F75D74"/>
    <w:rsid w:val="00F83EA7"/>
    <w:rsid w:val="00FD4B24"/>
    <w:rsid w:val="00FE7F83"/>
    <w:rsid w:val="00FF4735"/>
    <w:rsid w:val="00FF4FF2"/>
  </w:rsids>
  <m:mathPr>
    <m:mathFont m:val="Cambria Math"/>
    <m:brkBin m:val="before"/>
    <m:brkBinSub m:val="--"/>
    <m:smallFrac m:val="0"/>
    <m:dispDef/>
    <m:lMargin m:val="0"/>
    <m:rMargin m:val="0"/>
    <m:defJc m:val="centerGroup"/>
    <m:wrapIndent m:val="1440"/>
    <m:intLim m:val="subSup"/>
    <m:naryLim m:val="undOvr"/>
  </m:mathPr>
  <w:themeFontLang w:val="en-AU" w:eastAsia="ja-JP"/>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07A6E4AB"/>
  <w15:chartTrackingRefBased/>
  <w15:docId w15:val="{CB72537F-ED52-1E47-B287-BDB8EE4BEF8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4"/>
        <w:szCs w:val="24"/>
        <w:lang w:val="en-AU" w:eastAsia="ja-JP"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1960DF"/>
    <w:pPr>
      <w:spacing w:after="200" w:line="276" w:lineRule="auto"/>
    </w:pPr>
    <w:rPr>
      <w:rFonts w:eastAsiaTheme="minorHAnsi" w:cs="Times New Roman"/>
      <w:sz w:val="22"/>
      <w:lang w:eastAsia="en-US"/>
    </w:rPr>
  </w:style>
  <w:style w:type="paragraph" w:styleId="Heading1">
    <w:name w:val="heading 1"/>
    <w:aliases w:val="Level1 Course Heading"/>
    <w:basedOn w:val="Normal"/>
    <w:next w:val="Normal"/>
    <w:link w:val="Heading1Char"/>
    <w:uiPriority w:val="9"/>
    <w:qFormat/>
    <w:rsid w:val="00AE428C"/>
    <w:pPr>
      <w:outlineLvl w:val="0"/>
    </w:pPr>
    <w:rPr>
      <w:rFonts w:ascii="Cambria" w:hAnsi="Cambria" w:cstheme="minorBidi"/>
      <w:b/>
      <w:color w:val="244061"/>
      <w:sz w:val="32"/>
      <w:szCs w:val="32"/>
    </w:rPr>
  </w:style>
  <w:style w:type="paragraph" w:styleId="Heading2">
    <w:name w:val="heading 2"/>
    <w:aliases w:val="Level 2 Course Heading"/>
    <w:basedOn w:val="Normal"/>
    <w:next w:val="Normal"/>
    <w:link w:val="Heading2Char"/>
    <w:uiPriority w:val="9"/>
    <w:unhideWhenUsed/>
    <w:qFormat/>
    <w:rsid w:val="00AE428C"/>
    <w:pPr>
      <w:outlineLvl w:val="1"/>
    </w:pPr>
    <w:rPr>
      <w:rFonts w:ascii="Cambria" w:hAnsi="Cambria" w:cstheme="minorBidi"/>
      <w:b/>
      <w:color w:val="244061"/>
      <w:sz w:val="26"/>
      <w:szCs w:val="26"/>
    </w:rPr>
  </w:style>
  <w:style w:type="paragraph" w:styleId="Heading3">
    <w:name w:val="heading 3"/>
    <w:basedOn w:val="Normal"/>
    <w:next w:val="Normal"/>
    <w:link w:val="Heading3Char"/>
    <w:uiPriority w:val="9"/>
    <w:unhideWhenUsed/>
    <w:qFormat/>
    <w:rsid w:val="00AE428C"/>
    <w:pPr>
      <w:outlineLvl w:val="2"/>
    </w:pPr>
    <w:rPr>
      <w:rFonts w:ascii="Cambria" w:hAnsi="Cambria" w:cstheme="minorBidi"/>
      <w:b/>
      <w:color w:val="C00000"/>
      <w:sz w:val="24"/>
    </w:rPr>
  </w:style>
  <w:style w:type="paragraph" w:styleId="Heading4">
    <w:name w:val="heading 4"/>
    <w:basedOn w:val="Normal"/>
    <w:next w:val="Normal"/>
    <w:link w:val="Heading4Char"/>
    <w:uiPriority w:val="9"/>
    <w:unhideWhenUsed/>
    <w:qFormat/>
    <w:rsid w:val="001960DF"/>
    <w:pPr>
      <w:keepNext/>
      <w:keepLines/>
      <w:spacing w:before="40" w:after="0"/>
      <w:outlineLvl w:val="3"/>
    </w:pPr>
    <w:rPr>
      <w:rFonts w:asciiTheme="majorHAnsi" w:eastAsiaTheme="majorEastAsia" w:hAnsiTheme="majorHAnsi" w:cstheme="majorBidi"/>
      <w:b/>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Level1 Course Heading Char"/>
    <w:basedOn w:val="DefaultParagraphFont"/>
    <w:link w:val="Heading1"/>
    <w:uiPriority w:val="9"/>
    <w:rsid w:val="001960DF"/>
    <w:rPr>
      <w:rFonts w:ascii="Cambria" w:eastAsiaTheme="minorHAnsi" w:hAnsi="Cambria"/>
      <w:b/>
      <w:color w:val="244061"/>
      <w:sz w:val="32"/>
      <w:szCs w:val="32"/>
      <w:lang w:eastAsia="en-US"/>
    </w:rPr>
  </w:style>
  <w:style w:type="paragraph" w:styleId="Footer">
    <w:name w:val="footer"/>
    <w:basedOn w:val="Normal"/>
    <w:link w:val="FooterChar"/>
    <w:uiPriority w:val="99"/>
    <w:unhideWhenUsed/>
    <w:rsid w:val="001960DF"/>
    <w:pPr>
      <w:tabs>
        <w:tab w:val="center" w:pos="4680"/>
        <w:tab w:val="right" w:pos="9360"/>
      </w:tabs>
      <w:spacing w:after="0" w:line="240" w:lineRule="auto"/>
    </w:pPr>
  </w:style>
  <w:style w:type="character" w:customStyle="1" w:styleId="FooterChar">
    <w:name w:val="Footer Char"/>
    <w:basedOn w:val="DefaultParagraphFont"/>
    <w:link w:val="Footer"/>
    <w:uiPriority w:val="99"/>
    <w:rsid w:val="001960DF"/>
    <w:rPr>
      <w:rFonts w:eastAsiaTheme="minorHAnsi" w:cs="Times New Roman"/>
      <w:sz w:val="22"/>
      <w:lang w:eastAsia="en-US"/>
    </w:rPr>
  </w:style>
  <w:style w:type="paragraph" w:styleId="TOCHeading">
    <w:name w:val="TOC Heading"/>
    <w:basedOn w:val="Heading1"/>
    <w:next w:val="Normal"/>
    <w:uiPriority w:val="39"/>
    <w:unhideWhenUsed/>
    <w:qFormat/>
    <w:rsid w:val="001960DF"/>
    <w:pPr>
      <w:spacing w:before="480" w:after="0"/>
      <w:outlineLvl w:val="9"/>
    </w:pPr>
    <w:rPr>
      <w:bCs/>
      <w:color w:val="2F5496" w:themeColor="accent1" w:themeShade="BF"/>
      <w:sz w:val="28"/>
      <w:szCs w:val="28"/>
      <w:lang w:val="en-US"/>
    </w:rPr>
  </w:style>
  <w:style w:type="paragraph" w:styleId="TOC1">
    <w:name w:val="toc 1"/>
    <w:basedOn w:val="Normal"/>
    <w:next w:val="Normal"/>
    <w:autoRedefine/>
    <w:uiPriority w:val="39"/>
    <w:unhideWhenUsed/>
    <w:rsid w:val="001960DF"/>
    <w:pPr>
      <w:spacing w:before="120" w:after="0"/>
    </w:pPr>
    <w:rPr>
      <w:b/>
      <w:bCs/>
      <w:sz w:val="24"/>
    </w:rPr>
  </w:style>
  <w:style w:type="paragraph" w:styleId="TOC2">
    <w:name w:val="toc 2"/>
    <w:basedOn w:val="Normal"/>
    <w:next w:val="Normal"/>
    <w:autoRedefine/>
    <w:uiPriority w:val="39"/>
    <w:unhideWhenUsed/>
    <w:rsid w:val="001960DF"/>
    <w:pPr>
      <w:spacing w:after="0"/>
      <w:ind w:left="220"/>
    </w:pPr>
    <w:rPr>
      <w:b/>
      <w:bCs/>
      <w:szCs w:val="22"/>
    </w:rPr>
  </w:style>
  <w:style w:type="character" w:customStyle="1" w:styleId="Heading2Char">
    <w:name w:val="Heading 2 Char"/>
    <w:aliases w:val="Level 2 Course Heading Char"/>
    <w:basedOn w:val="DefaultParagraphFont"/>
    <w:link w:val="Heading2"/>
    <w:uiPriority w:val="9"/>
    <w:rsid w:val="001960DF"/>
    <w:rPr>
      <w:rFonts w:ascii="Cambria" w:eastAsiaTheme="minorHAnsi" w:hAnsi="Cambria"/>
      <w:b/>
      <w:color w:val="244061"/>
      <w:sz w:val="26"/>
      <w:szCs w:val="26"/>
      <w:lang w:eastAsia="en-US"/>
    </w:rPr>
  </w:style>
  <w:style w:type="character" w:customStyle="1" w:styleId="Heading3Char">
    <w:name w:val="Heading 3 Char"/>
    <w:basedOn w:val="DefaultParagraphFont"/>
    <w:link w:val="Heading3"/>
    <w:uiPriority w:val="9"/>
    <w:rsid w:val="001960DF"/>
    <w:rPr>
      <w:rFonts w:ascii="Cambria" w:eastAsiaTheme="minorHAnsi" w:hAnsi="Cambria"/>
      <w:b/>
      <w:color w:val="C00000"/>
      <w:lang w:eastAsia="en-US"/>
    </w:rPr>
  </w:style>
  <w:style w:type="paragraph" w:styleId="BalloonText">
    <w:name w:val="Balloon Text"/>
    <w:basedOn w:val="Normal"/>
    <w:link w:val="BalloonTextChar"/>
    <w:uiPriority w:val="99"/>
    <w:semiHidden/>
    <w:unhideWhenUsed/>
    <w:rsid w:val="001960DF"/>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1960DF"/>
    <w:rPr>
      <w:rFonts w:ascii="Tahoma" w:eastAsiaTheme="minorHAnsi" w:hAnsi="Tahoma" w:cs="Tahoma"/>
      <w:sz w:val="16"/>
      <w:szCs w:val="16"/>
      <w:lang w:eastAsia="en-US"/>
    </w:rPr>
  </w:style>
  <w:style w:type="character" w:styleId="FollowedHyperlink">
    <w:name w:val="FollowedHyperlink"/>
    <w:basedOn w:val="DefaultParagraphFont"/>
    <w:uiPriority w:val="99"/>
    <w:semiHidden/>
    <w:unhideWhenUsed/>
    <w:rsid w:val="001960DF"/>
    <w:rPr>
      <w:color w:val="954F72" w:themeColor="followedHyperlink"/>
      <w:u w:val="single"/>
    </w:rPr>
  </w:style>
  <w:style w:type="table" w:styleId="GridTable4-Accent3">
    <w:name w:val="Grid Table 4 Accent 3"/>
    <w:basedOn w:val="TableNormal"/>
    <w:uiPriority w:val="49"/>
    <w:rsid w:val="001960DF"/>
    <w:rPr>
      <w:rFonts w:eastAsiaTheme="minorHAnsi"/>
      <w:sz w:val="22"/>
      <w:szCs w:val="22"/>
      <w:lang w:val="en-US" w:eastAsia="en-US"/>
    </w:r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color w:val="FFFFFF" w:themeColor="background1"/>
      </w:rPr>
      <w:tblPr/>
      <w:tcPr>
        <w:tcBorders>
          <w:top w:val="single" w:sz="4" w:space="0" w:color="A5A5A5" w:themeColor="accent3"/>
          <w:left w:val="single" w:sz="4" w:space="0" w:color="A5A5A5" w:themeColor="accent3"/>
          <w:bottom w:val="single" w:sz="4" w:space="0" w:color="A5A5A5" w:themeColor="accent3"/>
          <w:right w:val="single" w:sz="4" w:space="0" w:color="A5A5A5" w:themeColor="accent3"/>
          <w:insideH w:val="nil"/>
          <w:insideV w:val="nil"/>
        </w:tcBorders>
        <w:shd w:val="clear" w:color="auto" w:fill="A5A5A5" w:themeFill="accent3"/>
      </w:tcPr>
    </w:tblStylePr>
    <w:tblStylePr w:type="lastRow">
      <w:rPr>
        <w:b/>
        <w:bCs/>
      </w:rPr>
      <w:tblPr/>
      <w:tcPr>
        <w:tcBorders>
          <w:top w:val="double" w:sz="4" w:space="0" w:color="A5A5A5" w:themeColor="accent3"/>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styleId="GridTable4-Accent5">
    <w:name w:val="Grid Table 4 Accent 5"/>
    <w:basedOn w:val="TableNormal"/>
    <w:uiPriority w:val="49"/>
    <w:rsid w:val="001960DF"/>
    <w:rPr>
      <w:rFonts w:eastAsiaTheme="minorHAnsi"/>
      <w:sz w:val="22"/>
      <w:szCs w:val="22"/>
      <w:lang w:val="en-US" w:eastAsia="en-US"/>
    </w:r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color w:val="FFFFFF" w:themeColor="background1"/>
      </w:rPr>
      <w:tblPr/>
      <w:tcPr>
        <w:tcBorders>
          <w:top w:val="single" w:sz="4" w:space="0" w:color="5B9BD5" w:themeColor="accent5"/>
          <w:left w:val="single" w:sz="4" w:space="0" w:color="5B9BD5" w:themeColor="accent5"/>
          <w:bottom w:val="single" w:sz="4" w:space="0" w:color="5B9BD5" w:themeColor="accent5"/>
          <w:right w:val="single" w:sz="4" w:space="0" w:color="5B9BD5" w:themeColor="accent5"/>
          <w:insideH w:val="nil"/>
          <w:insideV w:val="nil"/>
        </w:tcBorders>
        <w:shd w:val="clear" w:color="auto" w:fill="5B9BD5" w:themeFill="accent5"/>
      </w:tcPr>
    </w:tblStylePr>
    <w:tblStylePr w:type="lastRow">
      <w:rPr>
        <w:b/>
        <w:bCs/>
      </w:rPr>
      <w:tblPr/>
      <w:tcPr>
        <w:tcBorders>
          <w:top w:val="double" w:sz="4" w:space="0" w:color="5B9BD5" w:themeColor="accent5"/>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styleId="GridTable5Dark-Accent4">
    <w:name w:val="Grid Table 5 Dark Accent 4"/>
    <w:basedOn w:val="TableNormal"/>
    <w:uiPriority w:val="50"/>
    <w:rsid w:val="001960DF"/>
    <w:rPr>
      <w:rFonts w:eastAsiaTheme="minorHAnsi"/>
      <w:sz w:val="22"/>
      <w:szCs w:val="22"/>
      <w:lang w:val="en-US"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FF2C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FC000"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FC000"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FC000"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FC000" w:themeFill="accent4"/>
      </w:tcPr>
    </w:tblStylePr>
    <w:tblStylePr w:type="band1Vert">
      <w:tblPr/>
      <w:tcPr>
        <w:shd w:val="clear" w:color="auto" w:fill="FFE599" w:themeFill="accent4" w:themeFillTint="66"/>
      </w:tcPr>
    </w:tblStylePr>
    <w:tblStylePr w:type="band1Horz">
      <w:tblPr/>
      <w:tcPr>
        <w:shd w:val="clear" w:color="auto" w:fill="FFE599" w:themeFill="accent4" w:themeFillTint="66"/>
      </w:tcPr>
    </w:tblStylePr>
  </w:style>
  <w:style w:type="paragraph" w:styleId="Header">
    <w:name w:val="header"/>
    <w:basedOn w:val="Normal"/>
    <w:link w:val="HeaderChar"/>
    <w:uiPriority w:val="99"/>
    <w:unhideWhenUsed/>
    <w:rsid w:val="001960DF"/>
    <w:pPr>
      <w:tabs>
        <w:tab w:val="center" w:pos="4680"/>
        <w:tab w:val="right" w:pos="9360"/>
      </w:tabs>
      <w:spacing w:after="0" w:line="240" w:lineRule="auto"/>
    </w:pPr>
  </w:style>
  <w:style w:type="character" w:customStyle="1" w:styleId="HeaderChar">
    <w:name w:val="Header Char"/>
    <w:basedOn w:val="DefaultParagraphFont"/>
    <w:link w:val="Header"/>
    <w:uiPriority w:val="99"/>
    <w:rsid w:val="001960DF"/>
    <w:rPr>
      <w:rFonts w:eastAsiaTheme="minorHAnsi" w:cs="Times New Roman"/>
      <w:sz w:val="22"/>
      <w:lang w:eastAsia="en-US"/>
    </w:rPr>
  </w:style>
  <w:style w:type="character" w:customStyle="1" w:styleId="Heading4Char">
    <w:name w:val="Heading 4 Char"/>
    <w:basedOn w:val="DefaultParagraphFont"/>
    <w:link w:val="Heading4"/>
    <w:uiPriority w:val="9"/>
    <w:rsid w:val="001960DF"/>
    <w:rPr>
      <w:rFonts w:asciiTheme="majorHAnsi" w:eastAsiaTheme="majorEastAsia" w:hAnsiTheme="majorHAnsi" w:cstheme="majorBidi"/>
      <w:b/>
      <w:iCs/>
      <w:sz w:val="22"/>
      <w:lang w:eastAsia="en-US"/>
    </w:rPr>
  </w:style>
  <w:style w:type="character" w:styleId="Hyperlink">
    <w:name w:val="Hyperlink"/>
    <w:basedOn w:val="DefaultParagraphFont"/>
    <w:uiPriority w:val="99"/>
    <w:unhideWhenUsed/>
    <w:rsid w:val="001960DF"/>
    <w:rPr>
      <w:color w:val="0563C1" w:themeColor="hyperlink"/>
      <w:u w:val="single"/>
    </w:rPr>
  </w:style>
  <w:style w:type="paragraph" w:styleId="ListParagraph">
    <w:name w:val="List Paragraph"/>
    <w:basedOn w:val="Normal"/>
    <w:link w:val="ListParagraphChar"/>
    <w:uiPriority w:val="34"/>
    <w:qFormat/>
    <w:rsid w:val="001960DF"/>
    <w:pPr>
      <w:ind w:left="720"/>
      <w:contextualSpacing/>
    </w:pPr>
  </w:style>
  <w:style w:type="character" w:customStyle="1" w:styleId="ListParagraphChar">
    <w:name w:val="List Paragraph Char"/>
    <w:basedOn w:val="DefaultParagraphFont"/>
    <w:link w:val="ListParagraph"/>
    <w:uiPriority w:val="34"/>
    <w:rsid w:val="001960DF"/>
    <w:rPr>
      <w:rFonts w:eastAsiaTheme="minorHAnsi" w:cs="Times New Roman"/>
      <w:sz w:val="22"/>
      <w:lang w:eastAsia="en-US"/>
    </w:rPr>
  </w:style>
  <w:style w:type="paragraph" w:styleId="NormalWeb">
    <w:name w:val="Normal (Web)"/>
    <w:basedOn w:val="Normal"/>
    <w:uiPriority w:val="99"/>
    <w:semiHidden/>
    <w:unhideWhenUsed/>
    <w:rsid w:val="001960DF"/>
    <w:pPr>
      <w:spacing w:before="100" w:beforeAutospacing="1" w:after="100" w:afterAutospacing="1" w:line="240" w:lineRule="auto"/>
    </w:pPr>
    <w:rPr>
      <w:rFonts w:ascii="Times New Roman" w:hAnsi="Times New Roman"/>
      <w:sz w:val="24"/>
    </w:rPr>
  </w:style>
  <w:style w:type="character" w:styleId="Strong">
    <w:name w:val="Strong"/>
    <w:basedOn w:val="DefaultParagraphFont"/>
    <w:uiPriority w:val="22"/>
    <w:qFormat/>
    <w:rsid w:val="001960DF"/>
    <w:rPr>
      <w:b/>
      <w:bCs/>
    </w:rPr>
  </w:style>
  <w:style w:type="table" w:styleId="TableGrid">
    <w:name w:val="Table Grid"/>
    <w:basedOn w:val="TableNormal"/>
    <w:uiPriority w:val="59"/>
    <w:rsid w:val="001960DF"/>
    <w:rPr>
      <w:rFonts w:eastAsiaTheme="minorHAnsi"/>
      <w:sz w:val="22"/>
      <w:szCs w:val="22"/>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3">
    <w:name w:val="toc 3"/>
    <w:basedOn w:val="Normal"/>
    <w:next w:val="Normal"/>
    <w:autoRedefine/>
    <w:uiPriority w:val="39"/>
    <w:unhideWhenUsed/>
    <w:rsid w:val="001960DF"/>
    <w:pPr>
      <w:spacing w:after="0"/>
      <w:ind w:left="440"/>
    </w:pPr>
    <w:rPr>
      <w:szCs w:val="22"/>
    </w:rPr>
  </w:style>
  <w:style w:type="paragraph" w:styleId="TOC4">
    <w:name w:val="toc 4"/>
    <w:basedOn w:val="Normal"/>
    <w:next w:val="Normal"/>
    <w:autoRedefine/>
    <w:uiPriority w:val="39"/>
    <w:unhideWhenUsed/>
    <w:rsid w:val="001960DF"/>
    <w:pPr>
      <w:spacing w:after="0"/>
      <w:ind w:left="660"/>
    </w:pPr>
    <w:rPr>
      <w:sz w:val="20"/>
      <w:szCs w:val="20"/>
    </w:rPr>
  </w:style>
  <w:style w:type="paragraph" w:styleId="TOC5">
    <w:name w:val="toc 5"/>
    <w:basedOn w:val="Normal"/>
    <w:next w:val="Normal"/>
    <w:autoRedefine/>
    <w:uiPriority w:val="39"/>
    <w:unhideWhenUsed/>
    <w:rsid w:val="001960DF"/>
    <w:pPr>
      <w:spacing w:after="0"/>
      <w:ind w:left="880"/>
    </w:pPr>
    <w:rPr>
      <w:sz w:val="20"/>
      <w:szCs w:val="20"/>
    </w:rPr>
  </w:style>
  <w:style w:type="paragraph" w:styleId="TOC6">
    <w:name w:val="toc 6"/>
    <w:basedOn w:val="Normal"/>
    <w:next w:val="Normal"/>
    <w:autoRedefine/>
    <w:uiPriority w:val="39"/>
    <w:unhideWhenUsed/>
    <w:rsid w:val="001960DF"/>
    <w:pPr>
      <w:spacing w:after="0"/>
      <w:ind w:left="1100"/>
    </w:pPr>
    <w:rPr>
      <w:sz w:val="20"/>
      <w:szCs w:val="20"/>
    </w:rPr>
  </w:style>
  <w:style w:type="paragraph" w:styleId="TOC7">
    <w:name w:val="toc 7"/>
    <w:basedOn w:val="Normal"/>
    <w:next w:val="Normal"/>
    <w:autoRedefine/>
    <w:uiPriority w:val="39"/>
    <w:unhideWhenUsed/>
    <w:rsid w:val="001960DF"/>
    <w:pPr>
      <w:spacing w:after="0"/>
      <w:ind w:left="1320"/>
    </w:pPr>
    <w:rPr>
      <w:sz w:val="20"/>
      <w:szCs w:val="20"/>
    </w:rPr>
  </w:style>
  <w:style w:type="paragraph" w:styleId="TOC8">
    <w:name w:val="toc 8"/>
    <w:basedOn w:val="Normal"/>
    <w:next w:val="Normal"/>
    <w:autoRedefine/>
    <w:uiPriority w:val="39"/>
    <w:unhideWhenUsed/>
    <w:rsid w:val="001960DF"/>
    <w:pPr>
      <w:spacing w:after="0"/>
      <w:ind w:left="1540"/>
    </w:pPr>
    <w:rPr>
      <w:sz w:val="20"/>
      <w:szCs w:val="20"/>
    </w:rPr>
  </w:style>
  <w:style w:type="paragraph" w:styleId="TOC9">
    <w:name w:val="toc 9"/>
    <w:basedOn w:val="Normal"/>
    <w:next w:val="Normal"/>
    <w:autoRedefine/>
    <w:uiPriority w:val="39"/>
    <w:unhideWhenUsed/>
    <w:rsid w:val="001960DF"/>
    <w:pPr>
      <w:spacing w:after="0"/>
      <w:ind w:left="1760"/>
    </w:pPr>
    <w:rPr>
      <w:sz w:val="20"/>
      <w:szCs w:val="20"/>
    </w:rPr>
  </w:style>
  <w:style w:type="table" w:styleId="GridTable6ColourfulAccent6">
    <w:name w:val="Grid Table 6 Colorful Accent 6"/>
    <w:basedOn w:val="TableNormal"/>
    <w:uiPriority w:val="51"/>
    <w:rsid w:val="00E23609"/>
    <w:rPr>
      <w:rFonts w:eastAsiaTheme="minorHAnsi"/>
      <w:color w:val="538135" w:themeColor="accent6" w:themeShade="BF"/>
      <w:sz w:val="22"/>
      <w:szCs w:val="22"/>
      <w:lang w:val="en-US" w:eastAsia="en-US"/>
    </w:rPr>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insideV w:val="single" w:sz="4" w:space="0" w:color="A8D08D" w:themeColor="accent6" w:themeTint="99"/>
      </w:tblBorders>
    </w:tblPr>
    <w:tblStylePr w:type="firstRow">
      <w:rPr>
        <w:b/>
        <w:bCs/>
      </w:rPr>
      <w:tblPr/>
      <w:tcPr>
        <w:tcBorders>
          <w:bottom w:val="single" w:sz="12" w:space="0" w:color="A8D08D" w:themeColor="accent6" w:themeTint="99"/>
        </w:tcBorders>
      </w:tcPr>
    </w:tblStylePr>
    <w:tblStylePr w:type="lastRow">
      <w:rPr>
        <w:b/>
        <w:bCs/>
      </w:rPr>
      <w:tblPr/>
      <w:tcPr>
        <w:tcBorders>
          <w:top w:val="double" w:sz="4" w:space="0" w:color="A8D08D" w:themeColor="accent6" w:themeTint="99"/>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724721467">
      <w:bodyDiv w:val="1"/>
      <w:marLeft w:val="0"/>
      <w:marRight w:val="0"/>
      <w:marTop w:val="0"/>
      <w:marBottom w:val="0"/>
      <w:divBdr>
        <w:top w:val="none" w:sz="0" w:space="0" w:color="auto"/>
        <w:left w:val="none" w:sz="0" w:space="0" w:color="auto"/>
        <w:bottom w:val="none" w:sz="0" w:space="0" w:color="auto"/>
        <w:right w:val="none" w:sz="0" w:space="0" w:color="auto"/>
      </w:divBdr>
    </w:div>
    <w:div w:id="848568178">
      <w:bodyDiv w:val="1"/>
      <w:marLeft w:val="0"/>
      <w:marRight w:val="0"/>
      <w:marTop w:val="0"/>
      <w:marBottom w:val="0"/>
      <w:divBdr>
        <w:top w:val="none" w:sz="0" w:space="0" w:color="auto"/>
        <w:left w:val="none" w:sz="0" w:space="0" w:color="auto"/>
        <w:bottom w:val="none" w:sz="0" w:space="0" w:color="auto"/>
        <w:right w:val="none" w:sz="0" w:space="0" w:color="auto"/>
      </w:divBdr>
    </w:div>
    <w:div w:id="1045641004">
      <w:bodyDiv w:val="1"/>
      <w:marLeft w:val="0"/>
      <w:marRight w:val="0"/>
      <w:marTop w:val="0"/>
      <w:marBottom w:val="0"/>
      <w:divBdr>
        <w:top w:val="none" w:sz="0" w:space="0" w:color="auto"/>
        <w:left w:val="none" w:sz="0" w:space="0" w:color="auto"/>
        <w:bottom w:val="none" w:sz="0" w:space="0" w:color="auto"/>
        <w:right w:val="none" w:sz="0" w:space="0" w:color="auto"/>
      </w:divBdr>
      <w:divsChild>
        <w:div w:id="1894341643">
          <w:marLeft w:val="0"/>
          <w:marRight w:val="0"/>
          <w:marTop w:val="0"/>
          <w:marBottom w:val="0"/>
          <w:divBdr>
            <w:top w:val="none" w:sz="0" w:space="0" w:color="auto"/>
            <w:left w:val="none" w:sz="0" w:space="0" w:color="auto"/>
            <w:bottom w:val="none" w:sz="0" w:space="0" w:color="auto"/>
            <w:right w:val="none" w:sz="0" w:space="0" w:color="auto"/>
          </w:divBdr>
          <w:divsChild>
            <w:div w:id="821656958">
              <w:marLeft w:val="0"/>
              <w:marRight w:val="0"/>
              <w:marTop w:val="0"/>
              <w:marBottom w:val="0"/>
              <w:divBdr>
                <w:top w:val="none" w:sz="0" w:space="0" w:color="auto"/>
                <w:left w:val="none" w:sz="0" w:space="0" w:color="auto"/>
                <w:bottom w:val="none" w:sz="0" w:space="0" w:color="auto"/>
                <w:right w:val="none" w:sz="0" w:space="0" w:color="auto"/>
              </w:divBdr>
              <w:divsChild>
                <w:div w:id="9897903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image" Target="media/image2.png"/><Relationship Id="rId13" Type="http://schemas.openxmlformats.org/officeDocument/2006/relationships/diagramData" Target="diagrams/data1.xml"/><Relationship Id="rId18" Type="http://schemas.openxmlformats.org/officeDocument/2006/relationships/image" Target="media/image7.tiff"/><Relationship Id="rId3" Type="http://schemas.openxmlformats.org/officeDocument/2006/relationships/settings" Target="settings.xml"/><Relationship Id="rId21" Type="http://schemas.openxmlformats.org/officeDocument/2006/relationships/customXml" Target="../customXml/item1.xml"/><Relationship Id="rId7" Type="http://schemas.openxmlformats.org/officeDocument/2006/relationships/image" Target="media/image1.png"/><Relationship Id="rId12" Type="http://schemas.openxmlformats.org/officeDocument/2006/relationships/image" Target="media/image6.png"/><Relationship Id="rId17" Type="http://schemas.microsoft.com/office/2007/relationships/diagramDrawing" Target="diagrams/drawing1.xml"/><Relationship Id="rId2" Type="http://schemas.openxmlformats.org/officeDocument/2006/relationships/styles" Target="styles.xml"/><Relationship Id="rId16" Type="http://schemas.openxmlformats.org/officeDocument/2006/relationships/diagramColors" Target="diagrams/colors1.xml"/><Relationship Id="rId20" Type="http://schemas.openxmlformats.org/officeDocument/2006/relationships/theme" Target="theme/theme1.xml"/><Relationship Id="rId1" Type="http://schemas.openxmlformats.org/officeDocument/2006/relationships/numbering" Target="numbering.xml"/><Relationship Id="rId6" Type="http://schemas.openxmlformats.org/officeDocument/2006/relationships/endnotes" Target="endnotes.xml"/><Relationship Id="rId11" Type="http://schemas.openxmlformats.org/officeDocument/2006/relationships/image" Target="media/image5.png"/><Relationship Id="rId24" Type="http://schemas.openxmlformats.org/officeDocument/2006/relationships/customXml" Target="../customXml/item4.xml"/><Relationship Id="rId5" Type="http://schemas.openxmlformats.org/officeDocument/2006/relationships/footnotes" Target="footnotes.xml"/><Relationship Id="rId15" Type="http://schemas.openxmlformats.org/officeDocument/2006/relationships/diagramQuickStyle" Target="diagrams/quickStyle1.xml"/><Relationship Id="rId23" Type="http://schemas.openxmlformats.org/officeDocument/2006/relationships/customXml" Target="../customXml/item3.xml"/><Relationship Id="rId10" Type="http://schemas.openxmlformats.org/officeDocument/2006/relationships/footer" Target="footer2.xml"/><Relationship Id="rId19" Type="http://schemas.openxmlformats.org/officeDocument/2006/relationships/fontTable" Target="fontTable.xml"/><Relationship Id="rId4" Type="http://schemas.openxmlformats.org/officeDocument/2006/relationships/webSettings" Target="webSettings.xml"/><Relationship Id="rId9" Type="http://schemas.openxmlformats.org/officeDocument/2006/relationships/footer" Target="footer1.xml"/><Relationship Id="rId14" Type="http://schemas.openxmlformats.org/officeDocument/2006/relationships/diagramLayout" Target="diagrams/layout1.xml"/><Relationship Id="rId22" Type="http://schemas.openxmlformats.org/officeDocument/2006/relationships/customXml" Target="../customXml/item2.xml"/></Relationships>
</file>

<file path=word/_rels/footer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3.pn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B7E628F8-64BD-584D-B88B-F9B85687922F}" type="doc">
      <dgm:prSet loTypeId="urn:microsoft.com/office/officeart/2005/8/layout/vList2" loCatId="" qsTypeId="urn:microsoft.com/office/officeart/2005/8/quickstyle/simple4" qsCatId="simple" csTypeId="urn:microsoft.com/office/officeart/2005/8/colors/accent1_2" csCatId="accent1" phldr="1"/>
      <dgm:spPr/>
      <dgm:t>
        <a:bodyPr/>
        <a:lstStyle/>
        <a:p>
          <a:endParaRPr lang="en-US"/>
        </a:p>
      </dgm:t>
    </dgm:pt>
    <dgm:pt modelId="{4AFA13D2-DD32-BB48-954C-10574FA8D4CA}">
      <dgm:prSet phldrT="[Text]"/>
      <dgm:spPr/>
      <dgm:t>
        <a:bodyPr/>
        <a:lstStyle/>
        <a:p>
          <a:r>
            <a:rPr lang="en-US"/>
            <a:t>Financial success</a:t>
          </a:r>
        </a:p>
      </dgm:t>
    </dgm:pt>
    <dgm:pt modelId="{2CB82EDB-5DA4-844C-B057-3BB95B852714}" type="parTrans" cxnId="{FF8F718B-7168-4A4D-9F01-110390552992}">
      <dgm:prSet/>
      <dgm:spPr/>
      <dgm:t>
        <a:bodyPr/>
        <a:lstStyle/>
        <a:p>
          <a:endParaRPr lang="en-US"/>
        </a:p>
      </dgm:t>
    </dgm:pt>
    <dgm:pt modelId="{93B25E91-DEEC-7543-A182-333D6EC6286C}" type="sibTrans" cxnId="{FF8F718B-7168-4A4D-9F01-110390552992}">
      <dgm:prSet/>
      <dgm:spPr/>
      <dgm:t>
        <a:bodyPr/>
        <a:lstStyle/>
        <a:p>
          <a:endParaRPr lang="en-US"/>
        </a:p>
      </dgm:t>
    </dgm:pt>
    <dgm:pt modelId="{B0CF3C25-54C1-1A4B-A222-B6E68E84FC9A}">
      <dgm:prSet phldrT="[Text]"/>
      <dgm:spPr/>
      <dgm:t>
        <a:bodyPr/>
        <a:lstStyle/>
        <a:p>
          <a:r>
            <a:rPr lang="en-US"/>
            <a:t>A 2015 McKinsey report on 366 public companies found that those in the top quartile for ethnic and racial diversity in management were 35% more likely to have financial returns above their industry mean</a:t>
          </a:r>
        </a:p>
      </dgm:t>
    </dgm:pt>
    <dgm:pt modelId="{5E95D879-88B5-8048-BC8C-6B520EC88560}" type="parTrans" cxnId="{77D7DD68-0651-214A-ADE6-427DF56D2EEE}">
      <dgm:prSet/>
      <dgm:spPr/>
      <dgm:t>
        <a:bodyPr/>
        <a:lstStyle/>
        <a:p>
          <a:endParaRPr lang="en-US"/>
        </a:p>
      </dgm:t>
    </dgm:pt>
    <dgm:pt modelId="{81E29D65-9316-BC4E-82CA-B5A2EB0A4FF3}" type="sibTrans" cxnId="{77D7DD68-0651-214A-ADE6-427DF56D2EEE}">
      <dgm:prSet/>
      <dgm:spPr/>
      <dgm:t>
        <a:bodyPr/>
        <a:lstStyle/>
        <a:p>
          <a:endParaRPr lang="en-US"/>
        </a:p>
      </dgm:t>
    </dgm:pt>
    <dgm:pt modelId="{4FC43BA7-D51E-FC43-BC8D-C58347011A7E}">
      <dgm:prSet phldrT="[Text]"/>
      <dgm:spPr/>
      <dgm:t>
        <a:bodyPr/>
        <a:lstStyle/>
        <a:p>
          <a:r>
            <a:rPr lang="en-US"/>
            <a:t>Higher returns</a:t>
          </a:r>
        </a:p>
      </dgm:t>
    </dgm:pt>
    <dgm:pt modelId="{FE3D6F6A-2177-8444-B164-E2B5373D9DE3}" type="parTrans" cxnId="{A3907CFD-2054-1B44-95CD-2531A09DE621}">
      <dgm:prSet/>
      <dgm:spPr/>
      <dgm:t>
        <a:bodyPr/>
        <a:lstStyle/>
        <a:p>
          <a:endParaRPr lang="en-US"/>
        </a:p>
      </dgm:t>
    </dgm:pt>
    <dgm:pt modelId="{18A691C9-B108-3548-A681-4A89575BBD17}" type="sibTrans" cxnId="{A3907CFD-2054-1B44-95CD-2531A09DE621}">
      <dgm:prSet/>
      <dgm:spPr/>
      <dgm:t>
        <a:bodyPr/>
        <a:lstStyle/>
        <a:p>
          <a:endParaRPr lang="en-US"/>
        </a:p>
      </dgm:t>
    </dgm:pt>
    <dgm:pt modelId="{B8BF54B1-7B83-7B4D-B95E-B91749DDA45F}">
      <dgm:prSet phldrT="[Text]"/>
      <dgm:spPr/>
      <dgm:t>
        <a:bodyPr/>
        <a:lstStyle/>
        <a:p>
          <a:r>
            <a:rPr lang="en-US"/>
            <a:t>Organisations with at least one female board member yield higher returns on equity and higher net income growth than those that do not have any women on the board</a:t>
          </a:r>
        </a:p>
      </dgm:t>
    </dgm:pt>
    <dgm:pt modelId="{4D525CF4-2A7B-D242-9D3C-9EE022AD1452}" type="parTrans" cxnId="{B0CBEDDD-29CF-6540-966B-DE4949A02167}">
      <dgm:prSet/>
      <dgm:spPr/>
      <dgm:t>
        <a:bodyPr/>
        <a:lstStyle/>
        <a:p>
          <a:endParaRPr lang="en-US"/>
        </a:p>
      </dgm:t>
    </dgm:pt>
    <dgm:pt modelId="{152A1E43-88D9-D24C-B460-12C0CEEF920C}" type="sibTrans" cxnId="{B0CBEDDD-29CF-6540-966B-DE4949A02167}">
      <dgm:prSet/>
      <dgm:spPr/>
      <dgm:t>
        <a:bodyPr/>
        <a:lstStyle/>
        <a:p>
          <a:endParaRPr lang="en-US"/>
        </a:p>
      </dgm:t>
    </dgm:pt>
    <dgm:pt modelId="{90476FF6-3F51-C546-B466-CED9DE45D2C7}">
      <dgm:prSet phldrT="[Text]"/>
      <dgm:spPr/>
      <dgm:t>
        <a:bodyPr/>
        <a:lstStyle/>
        <a:p>
          <a:r>
            <a:rPr lang="en-US"/>
            <a:t>Companies with more women are more likely to introduce radical new innovations into the market over a two-year period.</a:t>
          </a:r>
        </a:p>
      </dgm:t>
    </dgm:pt>
    <dgm:pt modelId="{760DE540-2B3F-0E42-AC1D-8A6F709F9855}" type="parTrans" cxnId="{3E66A6EF-3C69-9C48-92EC-E5B8B136E703}">
      <dgm:prSet/>
      <dgm:spPr/>
      <dgm:t>
        <a:bodyPr/>
        <a:lstStyle/>
        <a:p>
          <a:endParaRPr lang="en-US"/>
        </a:p>
      </dgm:t>
    </dgm:pt>
    <dgm:pt modelId="{CB8AFC85-F22F-3A4A-8684-9295EC49177B}" type="sibTrans" cxnId="{3E66A6EF-3C69-9C48-92EC-E5B8B136E703}">
      <dgm:prSet/>
      <dgm:spPr/>
      <dgm:t>
        <a:bodyPr/>
        <a:lstStyle/>
        <a:p>
          <a:endParaRPr lang="en-US"/>
        </a:p>
      </dgm:t>
    </dgm:pt>
    <dgm:pt modelId="{2FFF4B98-9EC2-9F46-BA69-3FFC20C66751}">
      <dgm:prSet phldrT="[Text]"/>
      <dgm:spPr/>
      <dgm:t>
        <a:bodyPr/>
        <a:lstStyle/>
        <a:p>
          <a:r>
            <a:rPr lang="en-US"/>
            <a:t>More innovation</a:t>
          </a:r>
        </a:p>
      </dgm:t>
    </dgm:pt>
    <dgm:pt modelId="{2556507F-CE73-3D45-96E9-FBAB84468C2F}" type="parTrans" cxnId="{6DA6ECE8-EEBD-7449-811F-419DAEF7B218}">
      <dgm:prSet/>
      <dgm:spPr/>
      <dgm:t>
        <a:bodyPr/>
        <a:lstStyle/>
        <a:p>
          <a:endParaRPr lang="en-US"/>
        </a:p>
      </dgm:t>
    </dgm:pt>
    <dgm:pt modelId="{3503F1DB-C2FD-9B4F-AB61-D9A00EAEC060}" type="sibTrans" cxnId="{6DA6ECE8-EEBD-7449-811F-419DAEF7B218}">
      <dgm:prSet/>
      <dgm:spPr/>
      <dgm:t>
        <a:bodyPr/>
        <a:lstStyle/>
        <a:p>
          <a:endParaRPr lang="en-US"/>
        </a:p>
      </dgm:t>
    </dgm:pt>
    <dgm:pt modelId="{0BC16E5D-0792-854E-AC4E-2768A1E3B7A3}">
      <dgm:prSet phldrT="[Text]"/>
      <dgm:spPr/>
      <dgm:t>
        <a:bodyPr/>
        <a:lstStyle/>
        <a:p>
          <a:r>
            <a:rPr lang="en-US"/>
            <a:t>Businesses run by culturally diverse leadership teams were more likely to develop new products than those with homogenous leadership</a:t>
          </a:r>
        </a:p>
      </dgm:t>
    </dgm:pt>
    <dgm:pt modelId="{D50DE308-F9BE-CC49-B73D-BE165A342B27}" type="parTrans" cxnId="{C4DADC42-0AAA-9748-8AE4-D48B574C8118}">
      <dgm:prSet/>
      <dgm:spPr/>
      <dgm:t>
        <a:bodyPr/>
        <a:lstStyle/>
        <a:p>
          <a:endParaRPr lang="en-US"/>
        </a:p>
      </dgm:t>
    </dgm:pt>
    <dgm:pt modelId="{870D6EA7-33F5-B543-B069-6AFD8D95698E}" type="sibTrans" cxnId="{C4DADC42-0AAA-9748-8AE4-D48B574C8118}">
      <dgm:prSet/>
      <dgm:spPr/>
      <dgm:t>
        <a:bodyPr/>
        <a:lstStyle/>
        <a:p>
          <a:endParaRPr lang="en-US"/>
        </a:p>
      </dgm:t>
    </dgm:pt>
    <dgm:pt modelId="{F460E1FD-6E38-1642-9CDF-EC9D89AD2B08}">
      <dgm:prSet phldrT="[Text]"/>
      <dgm:spPr/>
      <dgm:t>
        <a:bodyPr/>
        <a:lstStyle/>
        <a:p>
          <a:r>
            <a:rPr lang="en-US"/>
            <a:t>New products</a:t>
          </a:r>
        </a:p>
      </dgm:t>
    </dgm:pt>
    <dgm:pt modelId="{3A9244F3-FEE0-0A42-B1AF-A83EF6B282A3}" type="parTrans" cxnId="{3D39B213-0E94-744C-BD52-DCA8A0178C48}">
      <dgm:prSet/>
      <dgm:spPr/>
      <dgm:t>
        <a:bodyPr/>
        <a:lstStyle/>
        <a:p>
          <a:endParaRPr lang="en-US"/>
        </a:p>
      </dgm:t>
    </dgm:pt>
    <dgm:pt modelId="{6B518676-16E4-2744-B8CF-92FF2C08E5C0}" type="sibTrans" cxnId="{3D39B213-0E94-744C-BD52-DCA8A0178C48}">
      <dgm:prSet/>
      <dgm:spPr/>
      <dgm:t>
        <a:bodyPr/>
        <a:lstStyle/>
        <a:p>
          <a:endParaRPr lang="en-US"/>
        </a:p>
      </dgm:t>
    </dgm:pt>
    <dgm:pt modelId="{D4D6261A-4EC0-0449-8B10-8FF3FFAAB6C9}" type="pres">
      <dgm:prSet presAssocID="{B7E628F8-64BD-584D-B88B-F9B85687922F}" presName="linear" presStyleCnt="0">
        <dgm:presLayoutVars>
          <dgm:animLvl val="lvl"/>
          <dgm:resizeHandles val="exact"/>
        </dgm:presLayoutVars>
      </dgm:prSet>
      <dgm:spPr/>
    </dgm:pt>
    <dgm:pt modelId="{740815DD-C409-2247-B74E-44EE4AC3AC6D}" type="pres">
      <dgm:prSet presAssocID="{4AFA13D2-DD32-BB48-954C-10574FA8D4CA}" presName="parentText" presStyleLbl="node1" presStyleIdx="0" presStyleCnt="4">
        <dgm:presLayoutVars>
          <dgm:chMax val="0"/>
          <dgm:bulletEnabled val="1"/>
        </dgm:presLayoutVars>
      </dgm:prSet>
      <dgm:spPr/>
    </dgm:pt>
    <dgm:pt modelId="{5E8F62F6-DB9D-CE4F-87B4-E75253003AD5}" type="pres">
      <dgm:prSet presAssocID="{4AFA13D2-DD32-BB48-954C-10574FA8D4CA}" presName="childText" presStyleLbl="revTx" presStyleIdx="0" presStyleCnt="4">
        <dgm:presLayoutVars>
          <dgm:bulletEnabled val="1"/>
        </dgm:presLayoutVars>
      </dgm:prSet>
      <dgm:spPr/>
    </dgm:pt>
    <dgm:pt modelId="{CD19DFF9-BF78-D94E-A8E6-46CE92F15136}" type="pres">
      <dgm:prSet presAssocID="{4FC43BA7-D51E-FC43-BC8D-C58347011A7E}" presName="parentText" presStyleLbl="node1" presStyleIdx="1" presStyleCnt="4">
        <dgm:presLayoutVars>
          <dgm:chMax val="0"/>
          <dgm:bulletEnabled val="1"/>
        </dgm:presLayoutVars>
      </dgm:prSet>
      <dgm:spPr/>
    </dgm:pt>
    <dgm:pt modelId="{FF10F56B-3DE0-8B47-AE4B-5EAF8A2F95C6}" type="pres">
      <dgm:prSet presAssocID="{4FC43BA7-D51E-FC43-BC8D-C58347011A7E}" presName="childText" presStyleLbl="revTx" presStyleIdx="1" presStyleCnt="4">
        <dgm:presLayoutVars>
          <dgm:bulletEnabled val="1"/>
        </dgm:presLayoutVars>
      </dgm:prSet>
      <dgm:spPr/>
    </dgm:pt>
    <dgm:pt modelId="{759A457A-3128-0948-A497-EEA552FFC40D}" type="pres">
      <dgm:prSet presAssocID="{2FFF4B98-9EC2-9F46-BA69-3FFC20C66751}" presName="parentText" presStyleLbl="node1" presStyleIdx="2" presStyleCnt="4">
        <dgm:presLayoutVars>
          <dgm:chMax val="0"/>
          <dgm:bulletEnabled val="1"/>
        </dgm:presLayoutVars>
      </dgm:prSet>
      <dgm:spPr/>
    </dgm:pt>
    <dgm:pt modelId="{F75CC1FE-286B-B048-A1BC-5867862C1C3D}" type="pres">
      <dgm:prSet presAssocID="{2FFF4B98-9EC2-9F46-BA69-3FFC20C66751}" presName="childText" presStyleLbl="revTx" presStyleIdx="2" presStyleCnt="4">
        <dgm:presLayoutVars>
          <dgm:bulletEnabled val="1"/>
        </dgm:presLayoutVars>
      </dgm:prSet>
      <dgm:spPr/>
    </dgm:pt>
    <dgm:pt modelId="{BA5A71B8-0970-8544-B05E-8B8EA155F44F}" type="pres">
      <dgm:prSet presAssocID="{F460E1FD-6E38-1642-9CDF-EC9D89AD2B08}" presName="parentText" presStyleLbl="node1" presStyleIdx="3" presStyleCnt="4">
        <dgm:presLayoutVars>
          <dgm:chMax val="0"/>
          <dgm:bulletEnabled val="1"/>
        </dgm:presLayoutVars>
      </dgm:prSet>
      <dgm:spPr/>
    </dgm:pt>
    <dgm:pt modelId="{DFE44188-EA5D-EF40-9575-FABE33B9B323}" type="pres">
      <dgm:prSet presAssocID="{F460E1FD-6E38-1642-9CDF-EC9D89AD2B08}" presName="childText" presStyleLbl="revTx" presStyleIdx="3" presStyleCnt="4">
        <dgm:presLayoutVars>
          <dgm:bulletEnabled val="1"/>
        </dgm:presLayoutVars>
      </dgm:prSet>
      <dgm:spPr/>
    </dgm:pt>
  </dgm:ptLst>
  <dgm:cxnLst>
    <dgm:cxn modelId="{0982370C-0E9B-A349-A2CD-6BDAAF2B40A2}" type="presOf" srcId="{2FFF4B98-9EC2-9F46-BA69-3FFC20C66751}" destId="{759A457A-3128-0948-A497-EEA552FFC40D}" srcOrd="0" destOrd="0" presId="urn:microsoft.com/office/officeart/2005/8/layout/vList2"/>
    <dgm:cxn modelId="{E0C5880C-D8B1-A241-AC24-6952A00B7864}" type="presOf" srcId="{90476FF6-3F51-C546-B466-CED9DE45D2C7}" destId="{F75CC1FE-286B-B048-A1BC-5867862C1C3D}" srcOrd="0" destOrd="0" presId="urn:microsoft.com/office/officeart/2005/8/layout/vList2"/>
    <dgm:cxn modelId="{3D39B213-0E94-744C-BD52-DCA8A0178C48}" srcId="{B7E628F8-64BD-584D-B88B-F9B85687922F}" destId="{F460E1FD-6E38-1642-9CDF-EC9D89AD2B08}" srcOrd="3" destOrd="0" parTransId="{3A9244F3-FEE0-0A42-B1AF-A83EF6B282A3}" sibTransId="{6B518676-16E4-2744-B8CF-92FF2C08E5C0}"/>
    <dgm:cxn modelId="{65B7FC38-F905-344D-8DDD-75E8F8D5AC3D}" type="presOf" srcId="{4AFA13D2-DD32-BB48-954C-10574FA8D4CA}" destId="{740815DD-C409-2247-B74E-44EE4AC3AC6D}" srcOrd="0" destOrd="0" presId="urn:microsoft.com/office/officeart/2005/8/layout/vList2"/>
    <dgm:cxn modelId="{1C07F439-67FA-E545-BAAD-90DFA140412D}" type="presOf" srcId="{4FC43BA7-D51E-FC43-BC8D-C58347011A7E}" destId="{CD19DFF9-BF78-D94E-A8E6-46CE92F15136}" srcOrd="0" destOrd="0" presId="urn:microsoft.com/office/officeart/2005/8/layout/vList2"/>
    <dgm:cxn modelId="{C4DADC42-0AAA-9748-8AE4-D48B574C8118}" srcId="{F460E1FD-6E38-1642-9CDF-EC9D89AD2B08}" destId="{0BC16E5D-0792-854E-AC4E-2768A1E3B7A3}" srcOrd="0" destOrd="0" parTransId="{D50DE308-F9BE-CC49-B73D-BE165A342B27}" sibTransId="{870D6EA7-33F5-B543-B069-6AFD8D95698E}"/>
    <dgm:cxn modelId="{84CBBE48-ABB8-C846-BDAF-2E82A7642AF5}" type="presOf" srcId="{B0CF3C25-54C1-1A4B-A222-B6E68E84FC9A}" destId="{5E8F62F6-DB9D-CE4F-87B4-E75253003AD5}" srcOrd="0" destOrd="0" presId="urn:microsoft.com/office/officeart/2005/8/layout/vList2"/>
    <dgm:cxn modelId="{93233B67-D0BB-1C45-9DD3-D9178932D97A}" type="presOf" srcId="{F460E1FD-6E38-1642-9CDF-EC9D89AD2B08}" destId="{BA5A71B8-0970-8544-B05E-8B8EA155F44F}" srcOrd="0" destOrd="0" presId="urn:microsoft.com/office/officeart/2005/8/layout/vList2"/>
    <dgm:cxn modelId="{77D7DD68-0651-214A-ADE6-427DF56D2EEE}" srcId="{4AFA13D2-DD32-BB48-954C-10574FA8D4CA}" destId="{B0CF3C25-54C1-1A4B-A222-B6E68E84FC9A}" srcOrd="0" destOrd="0" parTransId="{5E95D879-88B5-8048-BC8C-6B520EC88560}" sibTransId="{81E29D65-9316-BC4E-82CA-B5A2EB0A4FF3}"/>
    <dgm:cxn modelId="{A7435577-623C-7546-B134-F0B2E2FC9608}" type="presOf" srcId="{B7E628F8-64BD-584D-B88B-F9B85687922F}" destId="{D4D6261A-4EC0-0449-8B10-8FF3FFAAB6C9}" srcOrd="0" destOrd="0" presId="urn:microsoft.com/office/officeart/2005/8/layout/vList2"/>
    <dgm:cxn modelId="{7429D589-F069-DC4B-B166-FEC7B2D02914}" type="presOf" srcId="{B8BF54B1-7B83-7B4D-B95E-B91749DDA45F}" destId="{FF10F56B-3DE0-8B47-AE4B-5EAF8A2F95C6}" srcOrd="0" destOrd="0" presId="urn:microsoft.com/office/officeart/2005/8/layout/vList2"/>
    <dgm:cxn modelId="{FF8F718B-7168-4A4D-9F01-110390552992}" srcId="{B7E628F8-64BD-584D-B88B-F9B85687922F}" destId="{4AFA13D2-DD32-BB48-954C-10574FA8D4CA}" srcOrd="0" destOrd="0" parTransId="{2CB82EDB-5DA4-844C-B057-3BB95B852714}" sibTransId="{93B25E91-DEEC-7543-A182-333D6EC6286C}"/>
    <dgm:cxn modelId="{70C090B7-3648-0641-AD61-483704BE9D86}" type="presOf" srcId="{0BC16E5D-0792-854E-AC4E-2768A1E3B7A3}" destId="{DFE44188-EA5D-EF40-9575-FABE33B9B323}" srcOrd="0" destOrd="0" presId="urn:microsoft.com/office/officeart/2005/8/layout/vList2"/>
    <dgm:cxn modelId="{B0CBEDDD-29CF-6540-966B-DE4949A02167}" srcId="{4FC43BA7-D51E-FC43-BC8D-C58347011A7E}" destId="{B8BF54B1-7B83-7B4D-B95E-B91749DDA45F}" srcOrd="0" destOrd="0" parTransId="{4D525CF4-2A7B-D242-9D3C-9EE022AD1452}" sibTransId="{152A1E43-88D9-D24C-B460-12C0CEEF920C}"/>
    <dgm:cxn modelId="{6DA6ECE8-EEBD-7449-811F-419DAEF7B218}" srcId="{B7E628F8-64BD-584D-B88B-F9B85687922F}" destId="{2FFF4B98-9EC2-9F46-BA69-3FFC20C66751}" srcOrd="2" destOrd="0" parTransId="{2556507F-CE73-3D45-96E9-FBAB84468C2F}" sibTransId="{3503F1DB-C2FD-9B4F-AB61-D9A00EAEC060}"/>
    <dgm:cxn modelId="{3E66A6EF-3C69-9C48-92EC-E5B8B136E703}" srcId="{2FFF4B98-9EC2-9F46-BA69-3FFC20C66751}" destId="{90476FF6-3F51-C546-B466-CED9DE45D2C7}" srcOrd="0" destOrd="0" parTransId="{760DE540-2B3F-0E42-AC1D-8A6F709F9855}" sibTransId="{CB8AFC85-F22F-3A4A-8684-9295EC49177B}"/>
    <dgm:cxn modelId="{A3907CFD-2054-1B44-95CD-2531A09DE621}" srcId="{B7E628F8-64BD-584D-B88B-F9B85687922F}" destId="{4FC43BA7-D51E-FC43-BC8D-C58347011A7E}" srcOrd="1" destOrd="0" parTransId="{FE3D6F6A-2177-8444-B164-E2B5373D9DE3}" sibTransId="{18A691C9-B108-3548-A681-4A89575BBD17}"/>
    <dgm:cxn modelId="{306C8518-25D5-504A-B0A3-7F756BC9D860}" type="presParOf" srcId="{D4D6261A-4EC0-0449-8B10-8FF3FFAAB6C9}" destId="{740815DD-C409-2247-B74E-44EE4AC3AC6D}" srcOrd="0" destOrd="0" presId="urn:microsoft.com/office/officeart/2005/8/layout/vList2"/>
    <dgm:cxn modelId="{22D84DF5-C461-894E-8FA2-11EBDD296D46}" type="presParOf" srcId="{D4D6261A-4EC0-0449-8B10-8FF3FFAAB6C9}" destId="{5E8F62F6-DB9D-CE4F-87B4-E75253003AD5}" srcOrd="1" destOrd="0" presId="urn:microsoft.com/office/officeart/2005/8/layout/vList2"/>
    <dgm:cxn modelId="{88307785-4B14-7B42-BF0F-9C1249B14E48}" type="presParOf" srcId="{D4D6261A-4EC0-0449-8B10-8FF3FFAAB6C9}" destId="{CD19DFF9-BF78-D94E-A8E6-46CE92F15136}" srcOrd="2" destOrd="0" presId="urn:microsoft.com/office/officeart/2005/8/layout/vList2"/>
    <dgm:cxn modelId="{299E0A10-B472-6446-8F82-55DC26A38C22}" type="presParOf" srcId="{D4D6261A-4EC0-0449-8B10-8FF3FFAAB6C9}" destId="{FF10F56B-3DE0-8B47-AE4B-5EAF8A2F95C6}" srcOrd="3" destOrd="0" presId="urn:microsoft.com/office/officeart/2005/8/layout/vList2"/>
    <dgm:cxn modelId="{C1734117-3E49-F64C-BAE8-15132E025F65}" type="presParOf" srcId="{D4D6261A-4EC0-0449-8B10-8FF3FFAAB6C9}" destId="{759A457A-3128-0948-A497-EEA552FFC40D}" srcOrd="4" destOrd="0" presId="urn:microsoft.com/office/officeart/2005/8/layout/vList2"/>
    <dgm:cxn modelId="{EA6C943F-1CF5-384A-87BA-664E17AAD390}" type="presParOf" srcId="{D4D6261A-4EC0-0449-8B10-8FF3FFAAB6C9}" destId="{F75CC1FE-286B-B048-A1BC-5867862C1C3D}" srcOrd="5" destOrd="0" presId="urn:microsoft.com/office/officeart/2005/8/layout/vList2"/>
    <dgm:cxn modelId="{0CBDD169-4EE5-FB44-BD75-9B6A35B4355D}" type="presParOf" srcId="{D4D6261A-4EC0-0449-8B10-8FF3FFAAB6C9}" destId="{BA5A71B8-0970-8544-B05E-8B8EA155F44F}" srcOrd="6" destOrd="0" presId="urn:microsoft.com/office/officeart/2005/8/layout/vList2"/>
    <dgm:cxn modelId="{F3031D20-E43E-AA4E-B1A4-89BB1BFFD7BB}" type="presParOf" srcId="{D4D6261A-4EC0-0449-8B10-8FF3FFAAB6C9}" destId="{DFE44188-EA5D-EF40-9575-FABE33B9B323}" srcOrd="7"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0815DD-C409-2247-B74E-44EE4AC3AC6D}">
      <dsp:nvSpPr>
        <dsp:cNvPr id="0" name=""/>
        <dsp:cNvSpPr/>
      </dsp:nvSpPr>
      <dsp:spPr>
        <a:xfrm>
          <a:off x="0" y="153543"/>
          <a:ext cx="5486400" cy="33579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Financial success</a:t>
          </a:r>
        </a:p>
      </dsp:txBody>
      <dsp:txXfrm>
        <a:off x="16392" y="169935"/>
        <a:ext cx="5453616" cy="303006"/>
      </dsp:txXfrm>
    </dsp:sp>
    <dsp:sp modelId="{5E8F62F6-DB9D-CE4F-87B4-E75253003AD5}">
      <dsp:nvSpPr>
        <dsp:cNvPr id="0" name=""/>
        <dsp:cNvSpPr/>
      </dsp:nvSpPr>
      <dsp:spPr>
        <a:xfrm>
          <a:off x="0" y="489333"/>
          <a:ext cx="5486400" cy="507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93" tIns="17780" rIns="99568" bIns="17780" numCol="1" spcCol="1270" anchor="t" anchorCtr="0">
          <a:noAutofit/>
        </a:bodyPr>
        <a:lstStyle/>
        <a:p>
          <a:pPr marL="57150" lvl="1" indent="-57150" algn="l" defTabSz="488950">
            <a:lnSpc>
              <a:spcPct val="90000"/>
            </a:lnSpc>
            <a:spcBef>
              <a:spcPct val="0"/>
            </a:spcBef>
            <a:spcAft>
              <a:spcPct val="20000"/>
            </a:spcAft>
            <a:buChar char="•"/>
          </a:pPr>
          <a:r>
            <a:rPr lang="en-US" sz="1100" kern="1200"/>
            <a:t>A 2015 McKinsey report on 366 public companies found that those in the top quartile for ethnic and racial diversity in management were 35% more likely to have financial returns above their industry mean</a:t>
          </a:r>
        </a:p>
      </dsp:txBody>
      <dsp:txXfrm>
        <a:off x="0" y="489333"/>
        <a:ext cx="5486400" cy="507150"/>
      </dsp:txXfrm>
    </dsp:sp>
    <dsp:sp modelId="{CD19DFF9-BF78-D94E-A8E6-46CE92F15136}">
      <dsp:nvSpPr>
        <dsp:cNvPr id="0" name=""/>
        <dsp:cNvSpPr/>
      </dsp:nvSpPr>
      <dsp:spPr>
        <a:xfrm>
          <a:off x="0" y="996483"/>
          <a:ext cx="5486400" cy="33579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Higher returns</a:t>
          </a:r>
        </a:p>
      </dsp:txBody>
      <dsp:txXfrm>
        <a:off x="16392" y="1012875"/>
        <a:ext cx="5453616" cy="303006"/>
      </dsp:txXfrm>
    </dsp:sp>
    <dsp:sp modelId="{FF10F56B-3DE0-8B47-AE4B-5EAF8A2F95C6}">
      <dsp:nvSpPr>
        <dsp:cNvPr id="0" name=""/>
        <dsp:cNvSpPr/>
      </dsp:nvSpPr>
      <dsp:spPr>
        <a:xfrm>
          <a:off x="0" y="1332273"/>
          <a:ext cx="5486400" cy="347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93" tIns="17780" rIns="99568" bIns="17780" numCol="1" spcCol="1270" anchor="t" anchorCtr="0">
          <a:noAutofit/>
        </a:bodyPr>
        <a:lstStyle/>
        <a:p>
          <a:pPr marL="57150" lvl="1" indent="-57150" algn="l" defTabSz="488950">
            <a:lnSpc>
              <a:spcPct val="90000"/>
            </a:lnSpc>
            <a:spcBef>
              <a:spcPct val="0"/>
            </a:spcBef>
            <a:spcAft>
              <a:spcPct val="20000"/>
            </a:spcAft>
            <a:buChar char="•"/>
          </a:pPr>
          <a:r>
            <a:rPr lang="en-US" sz="1100" kern="1200"/>
            <a:t>Organisations with at least one female board member yield higher returns on equity and higher net income growth than those that do not have any women on the board</a:t>
          </a:r>
        </a:p>
      </dsp:txBody>
      <dsp:txXfrm>
        <a:off x="0" y="1332273"/>
        <a:ext cx="5486400" cy="347760"/>
      </dsp:txXfrm>
    </dsp:sp>
    <dsp:sp modelId="{759A457A-3128-0948-A497-EEA552FFC40D}">
      <dsp:nvSpPr>
        <dsp:cNvPr id="0" name=""/>
        <dsp:cNvSpPr/>
      </dsp:nvSpPr>
      <dsp:spPr>
        <a:xfrm>
          <a:off x="0" y="1680033"/>
          <a:ext cx="5486400" cy="33579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More innovation</a:t>
          </a:r>
        </a:p>
      </dsp:txBody>
      <dsp:txXfrm>
        <a:off x="16392" y="1696425"/>
        <a:ext cx="5453616" cy="303006"/>
      </dsp:txXfrm>
    </dsp:sp>
    <dsp:sp modelId="{F75CC1FE-286B-B048-A1BC-5867862C1C3D}">
      <dsp:nvSpPr>
        <dsp:cNvPr id="0" name=""/>
        <dsp:cNvSpPr/>
      </dsp:nvSpPr>
      <dsp:spPr>
        <a:xfrm>
          <a:off x="0" y="2015823"/>
          <a:ext cx="5486400" cy="347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93" tIns="17780" rIns="99568" bIns="17780" numCol="1" spcCol="1270" anchor="t" anchorCtr="0">
          <a:noAutofit/>
        </a:bodyPr>
        <a:lstStyle/>
        <a:p>
          <a:pPr marL="57150" lvl="1" indent="-57150" algn="l" defTabSz="488950">
            <a:lnSpc>
              <a:spcPct val="90000"/>
            </a:lnSpc>
            <a:spcBef>
              <a:spcPct val="0"/>
            </a:spcBef>
            <a:spcAft>
              <a:spcPct val="20000"/>
            </a:spcAft>
            <a:buChar char="•"/>
          </a:pPr>
          <a:r>
            <a:rPr lang="en-US" sz="1100" kern="1200"/>
            <a:t>Companies with more women are more likely to introduce radical new innovations into the market over a two-year period.</a:t>
          </a:r>
        </a:p>
      </dsp:txBody>
      <dsp:txXfrm>
        <a:off x="0" y="2015823"/>
        <a:ext cx="5486400" cy="347760"/>
      </dsp:txXfrm>
    </dsp:sp>
    <dsp:sp modelId="{BA5A71B8-0970-8544-B05E-8B8EA155F44F}">
      <dsp:nvSpPr>
        <dsp:cNvPr id="0" name=""/>
        <dsp:cNvSpPr/>
      </dsp:nvSpPr>
      <dsp:spPr>
        <a:xfrm>
          <a:off x="0" y="2363583"/>
          <a:ext cx="5486400" cy="33579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New products</a:t>
          </a:r>
        </a:p>
      </dsp:txBody>
      <dsp:txXfrm>
        <a:off x="16392" y="2379975"/>
        <a:ext cx="5453616" cy="303006"/>
      </dsp:txXfrm>
    </dsp:sp>
    <dsp:sp modelId="{DFE44188-EA5D-EF40-9575-FABE33B9B323}">
      <dsp:nvSpPr>
        <dsp:cNvPr id="0" name=""/>
        <dsp:cNvSpPr/>
      </dsp:nvSpPr>
      <dsp:spPr>
        <a:xfrm>
          <a:off x="0" y="2699373"/>
          <a:ext cx="5486400" cy="347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93" tIns="17780" rIns="99568" bIns="17780" numCol="1" spcCol="1270" anchor="t" anchorCtr="0">
          <a:noAutofit/>
        </a:bodyPr>
        <a:lstStyle/>
        <a:p>
          <a:pPr marL="57150" lvl="1" indent="-57150" algn="l" defTabSz="488950">
            <a:lnSpc>
              <a:spcPct val="90000"/>
            </a:lnSpc>
            <a:spcBef>
              <a:spcPct val="0"/>
            </a:spcBef>
            <a:spcAft>
              <a:spcPct val="20000"/>
            </a:spcAft>
            <a:buChar char="•"/>
          </a:pPr>
          <a:r>
            <a:rPr lang="en-US" sz="1100" kern="1200"/>
            <a:t>Businesses run by culturally diverse leadership teams were more likely to develop new products than those with homogenous leadership</a:t>
          </a:r>
        </a:p>
      </dsp:txBody>
      <dsp:txXfrm>
        <a:off x="0" y="2699373"/>
        <a:ext cx="5486400" cy="347760"/>
      </dsp:txXfrm>
    </dsp:sp>
  </dsp:spTree>
</dsp:drawing>
</file>

<file path=word/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E4676F1EF5081419BD9419B45C7CAAD" ma:contentTypeVersion="12" ma:contentTypeDescription="Create a new document." ma:contentTypeScope="" ma:versionID="1aba9e93c3a46ac8cfc2617a68ee1fcf">
  <xsd:schema xmlns:xsd="http://www.w3.org/2001/XMLSchema" xmlns:xs="http://www.w3.org/2001/XMLSchema" xmlns:p="http://schemas.microsoft.com/office/2006/metadata/properties" xmlns:ns2="408322c2-55cf-46aa-a9bf-33a20bad4c82" xmlns:ns3="c5625dcf-c812-4168-a1b5-7a9d92ab8444" targetNamespace="http://schemas.microsoft.com/office/2006/metadata/properties" ma:root="true" ma:fieldsID="40f2d29c5c16550bfcded3e9a0b74080" ns2:_="" ns3:_="">
    <xsd:import namespace="408322c2-55cf-46aa-a9bf-33a20bad4c82"/>
    <xsd:import namespace="c5625dcf-c812-4168-a1b5-7a9d92ab8444"/>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2:SharedWithUsers" minOccurs="0"/>
                <xsd:element ref="ns2:SharedWithDetails" minOccurs="0"/>
                <xsd:element ref="ns3:MediaServiceEventHashCode" minOccurs="0"/>
                <xsd:element ref="ns3:MediaServiceGenerationTim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8322c2-55cf-46aa-a9bf-33a20bad4c82"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5625dcf-c812-4168-a1b5-7a9d92ab8444"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Location" ma:index="15" nillable="true" ma:displayName="MediaServiceLocation" ma:description="" ma:internalName="MediaServiceLocation" ma:readOnly="true">
      <xsd:simpleType>
        <xsd:restriction base="dms:Text"/>
      </xsd:simpleType>
    </xsd:element>
    <xsd:element name="MediaServiceOCR" ma:index="16" nillable="true" ma:displayName="MediaServiceOCR" ma:internalName="MediaServiceOCR" ma:readOnly="true">
      <xsd:simpleType>
        <xsd:restriction base="dms:Note">
          <xsd:maxLength value="255"/>
        </xsd:restriction>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AutoKeyPoints" ma:index="21" nillable="true" ma:displayName="MediaServiceAutoKeyPoints" ma:hidden="true" ma:internalName="MediaServiceAutoKeyPoints" ma:readOnly="true">
      <xsd:simpleType>
        <xsd:restriction base="dms:Note"/>
      </xsd:simpleType>
    </xsd:element>
    <xsd:element name="MediaServiceKeyPoints" ma:index="22"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408322c2-55cf-46aa-a9bf-33a20bad4c82">3K6R4YKYYN76-1507795604-44453</_dlc_DocId>
    <_dlc_DocIdUrl xmlns="408322c2-55cf-46aa-a9bf-33a20bad4c82">
      <Url>https://pdtraining1.sharepoint.com/sites/documentcentre/_layouts/15/DocIdRedir.aspx?ID=3K6R4YKYYN76-1507795604-44453</Url>
      <Description>3K6R4YKYYN76-1507795604-44453</Description>
    </_dlc_DocIdUrl>
  </documentManagement>
</p:properties>
</file>

<file path=customXml/itemProps1.xml><?xml version="1.0" encoding="utf-8"?>
<ds:datastoreItem xmlns:ds="http://schemas.openxmlformats.org/officeDocument/2006/customXml" ds:itemID="{B873C04A-70FD-4FEE-8D16-1BBDAFE054A3}"/>
</file>

<file path=customXml/itemProps2.xml><?xml version="1.0" encoding="utf-8"?>
<ds:datastoreItem xmlns:ds="http://schemas.openxmlformats.org/officeDocument/2006/customXml" ds:itemID="{4C788D31-24C8-41F4-A315-0530E112CA68}"/>
</file>

<file path=customXml/itemProps3.xml><?xml version="1.0" encoding="utf-8"?>
<ds:datastoreItem xmlns:ds="http://schemas.openxmlformats.org/officeDocument/2006/customXml" ds:itemID="{384A0EDC-1CF4-4453-ACFC-ED666D520701}"/>
</file>

<file path=customXml/itemProps4.xml><?xml version="1.0" encoding="utf-8"?>
<ds:datastoreItem xmlns:ds="http://schemas.openxmlformats.org/officeDocument/2006/customXml" ds:itemID="{EE13121C-2FFD-41B0-B4D6-A668E1453D11}"/>
</file>

<file path=docProps/app.xml><?xml version="1.0" encoding="utf-8"?>
<Properties xmlns="http://schemas.openxmlformats.org/officeDocument/2006/extended-properties" xmlns:vt="http://schemas.openxmlformats.org/officeDocument/2006/docPropsVTypes">
  <Template>Normal.dotm</Template>
  <TotalTime>20</TotalTime>
  <Pages>22</Pages>
  <Words>3514</Words>
  <Characters>20034</Characters>
  <Application>Microsoft Office Word</Application>
  <DocSecurity>0</DocSecurity>
  <Lines>166</Lines>
  <Paragraphs>47</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23501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Tony Frangou</dc:creator>
  <cp:keywords/>
  <dc:description/>
  <cp:lastModifiedBy>Tony Frangou</cp:lastModifiedBy>
  <cp:revision>5</cp:revision>
  <cp:lastPrinted>2020-07-29T00:39:00Z</cp:lastPrinted>
  <dcterms:created xsi:type="dcterms:W3CDTF">2020-08-11T04:28:00Z</dcterms:created>
  <dcterms:modified xsi:type="dcterms:W3CDTF">2020-09-08T22:41:00Z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0x0101003E4676F1EF5081419BD9419B45C7CAAD</vt:lpwstr>
  </property>
  <property fmtid="{D5CDD505-2E9C-101B-9397-08002B2CF9AE}" pid="3" name="_dlc_DocIdItemGuid">
    <vt:lpwstr>1037ffce-94b1-4b1d-ba7e-c4e17a46e598</vt:lpwstr>
  </property>
</Properties>
</file>